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4" r:id="rId1"/>
  </p:sldMasterIdLst>
  <p:notesMasterIdLst>
    <p:notesMasterId r:id="rId16"/>
  </p:notesMasterIdLst>
  <p:sldIdLst>
    <p:sldId id="256" r:id="rId2"/>
    <p:sldId id="282" r:id="rId3"/>
    <p:sldId id="258" r:id="rId4"/>
    <p:sldId id="279" r:id="rId5"/>
    <p:sldId id="280" r:id="rId6"/>
    <p:sldId id="260" r:id="rId7"/>
    <p:sldId id="283" r:id="rId8"/>
    <p:sldId id="271" r:id="rId9"/>
    <p:sldId id="285" r:id="rId10"/>
    <p:sldId id="268" r:id="rId11"/>
    <p:sldId id="270" r:id="rId12"/>
    <p:sldId id="275" r:id="rId13"/>
    <p:sldId id="276" r:id="rId14"/>
    <p:sldId id="277" r:id="rId15"/>
  </p:sldIdLst>
  <p:sldSz cx="12192000" cy="6858000"/>
  <p:notesSz cx="6858000" cy="9144000"/>
  <p:custDataLst>
    <p:tags r:id="rId1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8477E5"/>
    <a:srgbClr val="FF0066"/>
    <a:srgbClr val="990000"/>
    <a:srgbClr val="CC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82" autoAdjust="0"/>
    <p:restoredTop sz="94660"/>
  </p:normalViewPr>
  <p:slideViewPr>
    <p:cSldViewPr snapToGrid="0">
      <p:cViewPr>
        <p:scale>
          <a:sx n="70" d="100"/>
          <a:sy n="70" d="100"/>
        </p:scale>
        <p:origin x="952" y="1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tags" Target="tags/tag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7F42D3-88A5-4367-995C-EC5052E0A049}" type="doc">
      <dgm:prSet loTypeId="urn:microsoft.com/office/officeart/2008/layout/HexagonCluster" loCatId="relationship" qsTypeId="urn:microsoft.com/office/officeart/2005/8/quickstyle/3d9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EE1555-DB46-4D11-B83E-2255B9534F28}">
      <dgm:prSet phldrT="[Text]"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300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TỔNG QUAN VỀ ĐỀ TÀI</a:t>
          </a:r>
          <a:endParaRPr lang="en-US" sz="30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86F5912-9903-49FA-985A-C01AD9060D43}" type="parTrans" cxnId="{ED79DFE8-2704-4960-872F-87526A81258E}">
      <dgm:prSet/>
      <dgm:spPr/>
      <dgm:t>
        <a:bodyPr/>
        <a:lstStyle/>
        <a:p>
          <a:endParaRPr lang="en-US"/>
        </a:p>
      </dgm:t>
    </dgm:pt>
    <dgm:pt modelId="{FA59EF6B-CB56-47EE-A309-F1133AF5B63B}" type="sibTrans" cxnId="{ED79DFE8-2704-4960-872F-87526A81258E}">
      <dgm:prSet/>
      <dgm:spPr/>
      <dgm:t>
        <a:bodyPr/>
        <a:lstStyle/>
        <a:p>
          <a:endParaRPr lang="en-US"/>
        </a:p>
      </dgm:t>
    </dgm:pt>
    <dgm:pt modelId="{000DA243-1856-4F9B-B078-BB5092041B2D}">
      <dgm:prSet phldrT="[Text]" custT="1"/>
      <dgm:spPr/>
      <dgm:t>
        <a:bodyPr/>
        <a:lstStyle/>
        <a:p>
          <a:r>
            <a:rPr lang="en-US" sz="19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THIẾT KẾ HỆ THỐNG</a:t>
          </a:r>
          <a:endParaRPr lang="en-US" sz="19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142F689-217A-4D18-B359-57AA9E2DA7C3}" type="parTrans" cxnId="{D4732E3A-D644-4246-9627-2A3FC47673E8}">
      <dgm:prSet/>
      <dgm:spPr/>
      <dgm:t>
        <a:bodyPr/>
        <a:lstStyle/>
        <a:p>
          <a:endParaRPr lang="en-US"/>
        </a:p>
      </dgm:t>
    </dgm:pt>
    <dgm:pt modelId="{C1441D30-8B7F-4B93-A556-757B62B39E28}" type="sibTrans" cxnId="{D4732E3A-D644-4246-9627-2A3FC47673E8}">
      <dgm:prSet/>
      <dgm:spPr/>
      <dgm:t>
        <a:bodyPr/>
        <a:lstStyle/>
        <a:p>
          <a:endParaRPr lang="en-US"/>
        </a:p>
      </dgm:t>
    </dgm:pt>
    <dgm:pt modelId="{3EBE5408-FDB8-47A5-907E-3C7DCADEC85D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CÔNG CỤ THỰC HIỆN ĐỀ TÀI</a:t>
          </a:r>
          <a:endParaRPr lang="en-US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564DFA0-C0BA-46DC-BBA3-F28AF1573B0E}" type="parTrans" cxnId="{A7CB6B9E-D878-46AD-ACEF-1CBBB1382013}">
      <dgm:prSet/>
      <dgm:spPr/>
      <dgm:t>
        <a:bodyPr/>
        <a:lstStyle/>
        <a:p>
          <a:endParaRPr lang="en-US"/>
        </a:p>
      </dgm:t>
    </dgm:pt>
    <dgm:pt modelId="{A2088C31-2320-42D8-8B8D-330FAD6FBC8D}" type="sibTrans" cxnId="{A7CB6B9E-D878-46AD-ACEF-1CBBB1382013}">
      <dgm:prSet/>
      <dgm:spPr/>
      <dgm:t>
        <a:bodyPr/>
        <a:lstStyle/>
        <a:p>
          <a:endParaRPr lang="en-US"/>
        </a:p>
      </dgm:t>
    </dgm:pt>
    <dgm:pt modelId="{4779F665-480B-4C2F-8913-2E8A5DE78F1B}">
      <dgm:prSet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KẾT QUẢ THỰC HIỆN ĐỀ TÀI</a:t>
          </a:r>
          <a:endParaRPr lang="en-US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264540-46AF-49AA-937D-41FDDD33BAF4}" type="parTrans" cxnId="{E21AF122-85A7-476F-8663-67FF21F9DC27}">
      <dgm:prSet/>
      <dgm:spPr/>
      <dgm:t>
        <a:bodyPr/>
        <a:lstStyle/>
        <a:p>
          <a:endParaRPr lang="en-US"/>
        </a:p>
      </dgm:t>
    </dgm:pt>
    <dgm:pt modelId="{FE2E693E-E9B7-4844-B45A-65CBFC0B0066}" type="sibTrans" cxnId="{E21AF122-85A7-476F-8663-67FF21F9DC27}">
      <dgm:prSet/>
      <dgm:spPr/>
      <dgm:t>
        <a:bodyPr/>
        <a:lstStyle/>
        <a:p>
          <a:endParaRPr lang="en-US"/>
        </a:p>
      </dgm:t>
    </dgm:pt>
    <dgm:pt modelId="{4B3A45CB-5FC9-40B7-8C56-E845AE371727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KHẢO SÁT HIỆN TRẠNG HỆ THỐNG</a:t>
          </a:r>
          <a:endParaRPr lang="en-US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BB18F80-D872-4BB3-94A1-912954967B73}" type="parTrans" cxnId="{96F6B691-20F1-493A-917A-ECAF3961ECDC}">
      <dgm:prSet/>
      <dgm:spPr/>
      <dgm:t>
        <a:bodyPr/>
        <a:lstStyle/>
        <a:p>
          <a:endParaRPr lang="en-US"/>
        </a:p>
      </dgm:t>
    </dgm:pt>
    <dgm:pt modelId="{EA690E95-26CB-42CA-B3FA-E0A09D424F89}" type="sibTrans" cxnId="{96F6B691-20F1-493A-917A-ECAF3961ECDC}">
      <dgm:prSet/>
      <dgm:spPr/>
      <dgm:t>
        <a:bodyPr/>
        <a:lstStyle/>
        <a:p>
          <a:endParaRPr lang="en-US"/>
        </a:p>
      </dgm:t>
    </dgm:pt>
    <dgm:pt modelId="{30294079-4D7F-4929-ADD9-769EA540F2D5}">
      <dgm:prSet phldrT="[Text]" custT="1"/>
      <dgm:spPr/>
      <dgm:t>
        <a:bodyPr/>
        <a:lstStyle/>
        <a:p>
          <a:r>
            <a:rPr lang="en-US" sz="19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KẾT LUẬN HƯỚNG PHÁT TRIỂN ĐỀ TÀI</a:t>
          </a:r>
          <a:endParaRPr lang="en-US" sz="19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474C7ED-D238-46C4-8D6B-EB32ECCE2FBE}" type="parTrans" cxnId="{7C4B5FA8-806E-478B-BB3B-4BB0641B6B12}">
      <dgm:prSet/>
      <dgm:spPr/>
      <dgm:t>
        <a:bodyPr/>
        <a:lstStyle/>
        <a:p>
          <a:endParaRPr lang="en-US"/>
        </a:p>
      </dgm:t>
    </dgm:pt>
    <dgm:pt modelId="{36035907-1B2F-494E-AC4C-7BEFF4E3B722}" type="sibTrans" cxnId="{7C4B5FA8-806E-478B-BB3B-4BB0641B6B12}">
      <dgm:prSet/>
      <dgm:spPr/>
      <dgm:t>
        <a:bodyPr/>
        <a:lstStyle/>
        <a:p>
          <a:endParaRPr lang="en-US"/>
        </a:p>
      </dgm:t>
    </dgm:pt>
    <dgm:pt modelId="{8947C746-63BD-45C3-8A2E-D76A5EE8D96F}" type="pres">
      <dgm:prSet presAssocID="{FB7F42D3-88A5-4367-995C-EC5052E0A049}" presName="Name0" presStyleCnt="0">
        <dgm:presLayoutVars>
          <dgm:chMax val="21"/>
          <dgm:chPref val="21"/>
        </dgm:presLayoutVars>
      </dgm:prSet>
      <dgm:spPr/>
      <dgm:t>
        <a:bodyPr/>
        <a:lstStyle/>
        <a:p>
          <a:endParaRPr lang="en-US"/>
        </a:p>
      </dgm:t>
    </dgm:pt>
    <dgm:pt modelId="{8805C60D-9B03-4AE0-B5AA-BCEE2C9E36A5}" type="pres">
      <dgm:prSet presAssocID="{93EE1555-DB46-4D11-B83E-2255B9534F28}" presName="text1" presStyleCnt="0"/>
      <dgm:spPr/>
    </dgm:pt>
    <dgm:pt modelId="{9B250D55-AE3F-44FD-B878-FC3E5E95F500}" type="pres">
      <dgm:prSet presAssocID="{93EE1555-DB46-4D11-B83E-2255B9534F28}" presName="textRepeatNode" presStyleLbl="alignNode1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2D292D-CB7C-4A05-8E4E-4922B67794F6}" type="pres">
      <dgm:prSet presAssocID="{93EE1555-DB46-4D11-B83E-2255B9534F28}" presName="textaccent1" presStyleCnt="0"/>
      <dgm:spPr/>
    </dgm:pt>
    <dgm:pt modelId="{E029BDBD-72A5-41A6-826A-FB14458360EB}" type="pres">
      <dgm:prSet presAssocID="{93EE1555-DB46-4D11-B83E-2255B9534F28}" presName="accentRepeatNode" presStyleLbl="solidAlignAcc1" presStyleIdx="0" presStyleCnt="12"/>
      <dgm:spPr/>
    </dgm:pt>
    <dgm:pt modelId="{4D5FDD09-E8A7-4689-91BD-A4E23C145DCE}" type="pres">
      <dgm:prSet presAssocID="{FA59EF6B-CB56-47EE-A309-F1133AF5B63B}" presName="image1" presStyleCnt="0"/>
      <dgm:spPr/>
    </dgm:pt>
    <dgm:pt modelId="{F5B32961-54E5-4316-A10B-11B39444255B}" type="pres">
      <dgm:prSet presAssocID="{FA59EF6B-CB56-47EE-A309-F1133AF5B63B}" presName="imageRepeatNode" presStyleLbl="alignAcc1" presStyleIdx="0" presStyleCnt="6"/>
      <dgm:spPr/>
      <dgm:t>
        <a:bodyPr/>
        <a:lstStyle/>
        <a:p>
          <a:endParaRPr lang="en-US"/>
        </a:p>
      </dgm:t>
    </dgm:pt>
    <dgm:pt modelId="{4B5F1B9E-5C6A-4F2B-B3B1-C7FE3672B8E8}" type="pres">
      <dgm:prSet presAssocID="{FA59EF6B-CB56-47EE-A309-F1133AF5B63B}" presName="imageaccent1" presStyleCnt="0"/>
      <dgm:spPr/>
    </dgm:pt>
    <dgm:pt modelId="{5181E6EB-545F-49F9-8E7C-98566426A416}" type="pres">
      <dgm:prSet presAssocID="{FA59EF6B-CB56-47EE-A309-F1133AF5B63B}" presName="accentRepeatNode" presStyleLbl="solidAlignAcc1" presStyleIdx="1" presStyleCnt="12"/>
      <dgm:spPr/>
    </dgm:pt>
    <dgm:pt modelId="{89176697-E4CF-4326-9279-3EC108DCC6D5}" type="pres">
      <dgm:prSet presAssocID="{4B3A45CB-5FC9-40B7-8C56-E845AE371727}" presName="text2" presStyleCnt="0"/>
      <dgm:spPr/>
    </dgm:pt>
    <dgm:pt modelId="{AD2B3538-AE53-42AC-9458-65FF43D34410}" type="pres">
      <dgm:prSet presAssocID="{4B3A45CB-5FC9-40B7-8C56-E845AE371727}" presName="textRepeatNode" presStyleLbl="alignNode1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A98A2E-3E9B-4592-B8B5-1ABA6F5F849D}" type="pres">
      <dgm:prSet presAssocID="{4B3A45CB-5FC9-40B7-8C56-E845AE371727}" presName="textaccent2" presStyleCnt="0"/>
      <dgm:spPr/>
    </dgm:pt>
    <dgm:pt modelId="{A10F0808-C64C-4946-96F7-D8D02E72B429}" type="pres">
      <dgm:prSet presAssocID="{4B3A45CB-5FC9-40B7-8C56-E845AE371727}" presName="accentRepeatNode" presStyleLbl="solidAlignAcc1" presStyleIdx="2" presStyleCnt="12"/>
      <dgm:spPr/>
    </dgm:pt>
    <dgm:pt modelId="{8F0F0289-4ECF-4CB1-BA89-CCE296295DB7}" type="pres">
      <dgm:prSet presAssocID="{EA690E95-26CB-42CA-B3FA-E0A09D424F89}" presName="image2" presStyleCnt="0"/>
      <dgm:spPr/>
    </dgm:pt>
    <dgm:pt modelId="{B98F3B11-D448-45BB-9702-6C961D2516FF}" type="pres">
      <dgm:prSet presAssocID="{EA690E95-26CB-42CA-B3FA-E0A09D424F89}" presName="imageRepeatNode" presStyleLbl="alignAcc1" presStyleIdx="1" presStyleCnt="6"/>
      <dgm:spPr/>
      <dgm:t>
        <a:bodyPr/>
        <a:lstStyle/>
        <a:p>
          <a:endParaRPr lang="en-US"/>
        </a:p>
      </dgm:t>
    </dgm:pt>
    <dgm:pt modelId="{B2DD4767-88AD-43A1-9EAB-33D9E3C1F4D5}" type="pres">
      <dgm:prSet presAssocID="{EA690E95-26CB-42CA-B3FA-E0A09D424F89}" presName="imageaccent2" presStyleCnt="0"/>
      <dgm:spPr/>
    </dgm:pt>
    <dgm:pt modelId="{FB1104FD-4147-4BE4-B44B-ED8788AC76E5}" type="pres">
      <dgm:prSet presAssocID="{EA690E95-26CB-42CA-B3FA-E0A09D424F89}" presName="accentRepeatNode" presStyleLbl="solidAlignAcc1" presStyleIdx="3" presStyleCnt="12"/>
      <dgm:spPr/>
    </dgm:pt>
    <dgm:pt modelId="{362DFCEE-27DB-4A65-9209-1B550A3448CF}" type="pres">
      <dgm:prSet presAssocID="{000DA243-1856-4F9B-B078-BB5092041B2D}" presName="text3" presStyleCnt="0"/>
      <dgm:spPr/>
    </dgm:pt>
    <dgm:pt modelId="{0174D215-2148-4D5D-9D6D-40F7D81E92D4}" type="pres">
      <dgm:prSet presAssocID="{000DA243-1856-4F9B-B078-BB5092041B2D}" presName="textRepeatNode" presStyleLbl="alignNod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D7549F-19DE-4047-835B-85F2E7D0CD7B}" type="pres">
      <dgm:prSet presAssocID="{000DA243-1856-4F9B-B078-BB5092041B2D}" presName="textaccent3" presStyleCnt="0"/>
      <dgm:spPr/>
    </dgm:pt>
    <dgm:pt modelId="{0960130D-02FE-4E83-AD44-F78869E226B0}" type="pres">
      <dgm:prSet presAssocID="{000DA243-1856-4F9B-B078-BB5092041B2D}" presName="accentRepeatNode" presStyleLbl="solidAlignAcc1" presStyleIdx="4" presStyleCnt="12"/>
      <dgm:spPr/>
    </dgm:pt>
    <dgm:pt modelId="{96E170D7-4F1D-4E27-9402-0CE389A77A6B}" type="pres">
      <dgm:prSet presAssocID="{C1441D30-8B7F-4B93-A556-757B62B39E28}" presName="image3" presStyleCnt="0"/>
      <dgm:spPr/>
    </dgm:pt>
    <dgm:pt modelId="{E83FB84E-420A-41B8-8C59-F0FC733A76EA}" type="pres">
      <dgm:prSet presAssocID="{C1441D30-8B7F-4B93-A556-757B62B39E28}" presName="imageRepeatNode" presStyleLbl="alignAcc1" presStyleIdx="2" presStyleCnt="6"/>
      <dgm:spPr/>
      <dgm:t>
        <a:bodyPr/>
        <a:lstStyle/>
        <a:p>
          <a:endParaRPr lang="en-US"/>
        </a:p>
      </dgm:t>
    </dgm:pt>
    <dgm:pt modelId="{2A97D5C1-71E7-49AE-820F-F44641A597CD}" type="pres">
      <dgm:prSet presAssocID="{C1441D30-8B7F-4B93-A556-757B62B39E28}" presName="imageaccent3" presStyleCnt="0"/>
      <dgm:spPr/>
    </dgm:pt>
    <dgm:pt modelId="{DBBC11CE-7AA8-468E-821A-5E638C41A34E}" type="pres">
      <dgm:prSet presAssocID="{C1441D30-8B7F-4B93-A556-757B62B39E28}" presName="accentRepeatNode" presStyleLbl="solidAlignAcc1" presStyleIdx="5" presStyleCnt="12"/>
      <dgm:spPr/>
    </dgm:pt>
    <dgm:pt modelId="{9A2A687D-9AD2-4B4D-A646-EF1811D7B8CF}" type="pres">
      <dgm:prSet presAssocID="{3EBE5408-FDB8-47A5-907E-3C7DCADEC85D}" presName="text4" presStyleCnt="0"/>
      <dgm:spPr/>
    </dgm:pt>
    <dgm:pt modelId="{D4EAA7C3-F1A3-4DCE-8C3D-6F4EE0CAD36D}" type="pres">
      <dgm:prSet presAssocID="{3EBE5408-FDB8-47A5-907E-3C7DCADEC85D}" presName="textRepeatNode" presStyleLbl="align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C55443-D7EF-416F-BB9A-BA87609451B4}" type="pres">
      <dgm:prSet presAssocID="{3EBE5408-FDB8-47A5-907E-3C7DCADEC85D}" presName="textaccent4" presStyleCnt="0"/>
      <dgm:spPr/>
    </dgm:pt>
    <dgm:pt modelId="{0845A1A2-999F-4440-9157-157A991E32F3}" type="pres">
      <dgm:prSet presAssocID="{3EBE5408-FDB8-47A5-907E-3C7DCADEC85D}" presName="accentRepeatNode" presStyleLbl="solidAlignAcc1" presStyleIdx="6" presStyleCnt="12"/>
      <dgm:spPr/>
    </dgm:pt>
    <dgm:pt modelId="{7AE34C9C-1726-46BD-9B43-3F8B98A09CF8}" type="pres">
      <dgm:prSet presAssocID="{A2088C31-2320-42D8-8B8D-330FAD6FBC8D}" presName="image4" presStyleCnt="0"/>
      <dgm:spPr/>
    </dgm:pt>
    <dgm:pt modelId="{E30E962A-8D79-49A8-8365-512981615F45}" type="pres">
      <dgm:prSet presAssocID="{A2088C31-2320-42D8-8B8D-330FAD6FBC8D}" presName="imageRepeatNode" presStyleLbl="alignAcc1" presStyleIdx="3" presStyleCnt="6"/>
      <dgm:spPr/>
      <dgm:t>
        <a:bodyPr/>
        <a:lstStyle/>
        <a:p>
          <a:endParaRPr lang="en-US"/>
        </a:p>
      </dgm:t>
    </dgm:pt>
    <dgm:pt modelId="{8C33C7FF-CAF7-4FB5-8F97-CC57D4FD5967}" type="pres">
      <dgm:prSet presAssocID="{A2088C31-2320-42D8-8B8D-330FAD6FBC8D}" presName="imageaccent4" presStyleCnt="0"/>
      <dgm:spPr/>
    </dgm:pt>
    <dgm:pt modelId="{36BD5CD5-E51C-4D3B-A9E8-D1DFA2587CE5}" type="pres">
      <dgm:prSet presAssocID="{A2088C31-2320-42D8-8B8D-330FAD6FBC8D}" presName="accentRepeatNode" presStyleLbl="solidAlignAcc1" presStyleIdx="7" presStyleCnt="12"/>
      <dgm:spPr/>
    </dgm:pt>
    <dgm:pt modelId="{4B4BBCDF-A3B4-4183-8D4F-BAC9725959B3}" type="pres">
      <dgm:prSet presAssocID="{4779F665-480B-4C2F-8913-2E8A5DE78F1B}" presName="text5" presStyleCnt="0"/>
      <dgm:spPr/>
    </dgm:pt>
    <dgm:pt modelId="{2610F65A-5984-42EA-A9CD-941898521901}" type="pres">
      <dgm:prSet presAssocID="{4779F665-480B-4C2F-8913-2E8A5DE78F1B}" presName="textRepeatNode" presStyleLbl="align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9CD7C2-2A8B-44DE-9839-AFDB3C5B3BFD}" type="pres">
      <dgm:prSet presAssocID="{4779F665-480B-4C2F-8913-2E8A5DE78F1B}" presName="textaccent5" presStyleCnt="0"/>
      <dgm:spPr/>
    </dgm:pt>
    <dgm:pt modelId="{522237BF-86A2-40FD-84E8-76FB99BFD1B0}" type="pres">
      <dgm:prSet presAssocID="{4779F665-480B-4C2F-8913-2E8A5DE78F1B}" presName="accentRepeatNode" presStyleLbl="solidAlignAcc1" presStyleIdx="8" presStyleCnt="12"/>
      <dgm:spPr/>
    </dgm:pt>
    <dgm:pt modelId="{188BA48A-9979-489B-B82B-2E97894B789A}" type="pres">
      <dgm:prSet presAssocID="{FE2E693E-E9B7-4844-B45A-65CBFC0B0066}" presName="image5" presStyleCnt="0"/>
      <dgm:spPr/>
    </dgm:pt>
    <dgm:pt modelId="{445ACA37-EFF8-44CA-B3B4-9E57044ACC0C}" type="pres">
      <dgm:prSet presAssocID="{FE2E693E-E9B7-4844-B45A-65CBFC0B0066}" presName="imageRepeatNode" presStyleLbl="alignAcc1" presStyleIdx="4" presStyleCnt="6"/>
      <dgm:spPr/>
      <dgm:t>
        <a:bodyPr/>
        <a:lstStyle/>
        <a:p>
          <a:endParaRPr lang="en-US"/>
        </a:p>
      </dgm:t>
    </dgm:pt>
    <dgm:pt modelId="{1984CA70-312A-42A0-8379-A4418C67C9A1}" type="pres">
      <dgm:prSet presAssocID="{FE2E693E-E9B7-4844-B45A-65CBFC0B0066}" presName="imageaccent5" presStyleCnt="0"/>
      <dgm:spPr/>
    </dgm:pt>
    <dgm:pt modelId="{0D07D25E-ED7C-4806-B0E7-9E556561869E}" type="pres">
      <dgm:prSet presAssocID="{FE2E693E-E9B7-4844-B45A-65CBFC0B0066}" presName="accentRepeatNode" presStyleLbl="solidAlignAcc1" presStyleIdx="9" presStyleCnt="12"/>
      <dgm:spPr/>
    </dgm:pt>
    <dgm:pt modelId="{EFDFEDC8-FA2D-44EE-A126-60F630459498}" type="pres">
      <dgm:prSet presAssocID="{30294079-4D7F-4929-ADD9-769EA540F2D5}" presName="text6" presStyleCnt="0"/>
      <dgm:spPr/>
    </dgm:pt>
    <dgm:pt modelId="{505B290F-38C4-439B-9601-1511C195A2F7}" type="pres">
      <dgm:prSet presAssocID="{30294079-4D7F-4929-ADD9-769EA540F2D5}" presName="textRepeatNode" presStyleLbl="align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48860B0-32AD-4979-8EF4-777FEE2FFA31}" type="pres">
      <dgm:prSet presAssocID="{30294079-4D7F-4929-ADD9-769EA540F2D5}" presName="textaccent6" presStyleCnt="0"/>
      <dgm:spPr/>
    </dgm:pt>
    <dgm:pt modelId="{24208DB7-FE1B-4A9D-8EB9-FD207E0DF781}" type="pres">
      <dgm:prSet presAssocID="{30294079-4D7F-4929-ADD9-769EA540F2D5}" presName="accentRepeatNode" presStyleLbl="solidAlignAcc1" presStyleIdx="10" presStyleCnt="12"/>
      <dgm:spPr/>
    </dgm:pt>
    <dgm:pt modelId="{D49EC230-E12D-4E6D-9576-A2C8557CB0C6}" type="pres">
      <dgm:prSet presAssocID="{36035907-1B2F-494E-AC4C-7BEFF4E3B722}" presName="image6" presStyleCnt="0"/>
      <dgm:spPr/>
    </dgm:pt>
    <dgm:pt modelId="{4D5F6B84-8A17-45E5-BC1E-F65884864F83}" type="pres">
      <dgm:prSet presAssocID="{36035907-1B2F-494E-AC4C-7BEFF4E3B722}" presName="imageRepeatNode" presStyleLbl="alignAcc1" presStyleIdx="5" presStyleCnt="6"/>
      <dgm:spPr/>
      <dgm:t>
        <a:bodyPr/>
        <a:lstStyle/>
        <a:p>
          <a:endParaRPr lang="en-US"/>
        </a:p>
      </dgm:t>
    </dgm:pt>
    <dgm:pt modelId="{B59FF195-DA4C-4E51-94EB-6E49B0E6AEDE}" type="pres">
      <dgm:prSet presAssocID="{36035907-1B2F-494E-AC4C-7BEFF4E3B722}" presName="imageaccent6" presStyleCnt="0"/>
      <dgm:spPr/>
    </dgm:pt>
    <dgm:pt modelId="{A13C0423-5A44-49DD-8F26-1EB8CB1B4DE6}" type="pres">
      <dgm:prSet presAssocID="{36035907-1B2F-494E-AC4C-7BEFF4E3B722}" presName="accentRepeatNode" presStyleLbl="solidAlignAcc1" presStyleIdx="11" presStyleCnt="12"/>
      <dgm:spPr/>
    </dgm:pt>
  </dgm:ptLst>
  <dgm:cxnLst>
    <dgm:cxn modelId="{E976AAE3-7A7D-4A9E-B394-C8DF24A7077C}" type="presOf" srcId="{C1441D30-8B7F-4B93-A556-757B62B39E28}" destId="{E83FB84E-420A-41B8-8C59-F0FC733A76EA}" srcOrd="0" destOrd="0" presId="urn:microsoft.com/office/officeart/2008/layout/HexagonCluster"/>
    <dgm:cxn modelId="{96F6B691-20F1-493A-917A-ECAF3961ECDC}" srcId="{FB7F42D3-88A5-4367-995C-EC5052E0A049}" destId="{4B3A45CB-5FC9-40B7-8C56-E845AE371727}" srcOrd="1" destOrd="0" parTransId="{5BB18F80-D872-4BB3-94A1-912954967B73}" sibTransId="{EA690E95-26CB-42CA-B3FA-E0A09D424F89}"/>
    <dgm:cxn modelId="{B112F81A-2EFF-424D-BD4C-BD3790814929}" type="presOf" srcId="{4779F665-480B-4C2F-8913-2E8A5DE78F1B}" destId="{2610F65A-5984-42EA-A9CD-941898521901}" srcOrd="0" destOrd="0" presId="urn:microsoft.com/office/officeart/2008/layout/HexagonCluster"/>
    <dgm:cxn modelId="{B54853E5-AD2C-4EAB-9C44-C39AE294C24B}" type="presOf" srcId="{36035907-1B2F-494E-AC4C-7BEFF4E3B722}" destId="{4D5F6B84-8A17-45E5-BC1E-F65884864F83}" srcOrd="0" destOrd="0" presId="urn:microsoft.com/office/officeart/2008/layout/HexagonCluster"/>
    <dgm:cxn modelId="{A903CC7F-9E89-48BD-9419-2A1C82921073}" type="presOf" srcId="{000DA243-1856-4F9B-B078-BB5092041B2D}" destId="{0174D215-2148-4D5D-9D6D-40F7D81E92D4}" srcOrd="0" destOrd="0" presId="urn:microsoft.com/office/officeart/2008/layout/HexagonCluster"/>
    <dgm:cxn modelId="{45F00F92-F205-40BD-844A-58C4F196E5E4}" type="presOf" srcId="{FB7F42D3-88A5-4367-995C-EC5052E0A049}" destId="{8947C746-63BD-45C3-8A2E-D76A5EE8D96F}" srcOrd="0" destOrd="0" presId="urn:microsoft.com/office/officeart/2008/layout/HexagonCluster"/>
    <dgm:cxn modelId="{7C4B5FA8-806E-478B-BB3B-4BB0641B6B12}" srcId="{FB7F42D3-88A5-4367-995C-EC5052E0A049}" destId="{30294079-4D7F-4929-ADD9-769EA540F2D5}" srcOrd="5" destOrd="0" parTransId="{8474C7ED-D238-46C4-8D6B-EB32ECCE2FBE}" sibTransId="{36035907-1B2F-494E-AC4C-7BEFF4E3B722}"/>
    <dgm:cxn modelId="{4FA652D6-7229-4F02-939B-825AADFDC83D}" type="presOf" srcId="{4B3A45CB-5FC9-40B7-8C56-E845AE371727}" destId="{AD2B3538-AE53-42AC-9458-65FF43D34410}" srcOrd="0" destOrd="0" presId="urn:microsoft.com/office/officeart/2008/layout/HexagonCluster"/>
    <dgm:cxn modelId="{397BCFCA-6F84-40BB-B0BD-E0B49E1D31CB}" type="presOf" srcId="{FE2E693E-E9B7-4844-B45A-65CBFC0B0066}" destId="{445ACA37-EFF8-44CA-B3B4-9E57044ACC0C}" srcOrd="0" destOrd="0" presId="urn:microsoft.com/office/officeart/2008/layout/HexagonCluster"/>
    <dgm:cxn modelId="{E21AF122-85A7-476F-8663-67FF21F9DC27}" srcId="{FB7F42D3-88A5-4367-995C-EC5052E0A049}" destId="{4779F665-480B-4C2F-8913-2E8A5DE78F1B}" srcOrd="4" destOrd="0" parTransId="{14264540-46AF-49AA-937D-41FDDD33BAF4}" sibTransId="{FE2E693E-E9B7-4844-B45A-65CBFC0B0066}"/>
    <dgm:cxn modelId="{35FBBB94-C92E-4445-9671-6ACC16C9D012}" type="presOf" srcId="{93EE1555-DB46-4D11-B83E-2255B9534F28}" destId="{9B250D55-AE3F-44FD-B878-FC3E5E95F500}" srcOrd="0" destOrd="0" presId="urn:microsoft.com/office/officeart/2008/layout/HexagonCluster"/>
    <dgm:cxn modelId="{3F3724C0-A958-4EC9-A7BB-A1A5867782BF}" type="presOf" srcId="{A2088C31-2320-42D8-8B8D-330FAD6FBC8D}" destId="{E30E962A-8D79-49A8-8365-512981615F45}" srcOrd="0" destOrd="0" presId="urn:microsoft.com/office/officeart/2008/layout/HexagonCluster"/>
    <dgm:cxn modelId="{93DF4CD3-8CA7-4919-A0AD-7C02FED0F649}" type="presOf" srcId="{FA59EF6B-CB56-47EE-A309-F1133AF5B63B}" destId="{F5B32961-54E5-4316-A10B-11B39444255B}" srcOrd="0" destOrd="0" presId="urn:microsoft.com/office/officeart/2008/layout/HexagonCluster"/>
    <dgm:cxn modelId="{D4732E3A-D644-4246-9627-2A3FC47673E8}" srcId="{FB7F42D3-88A5-4367-995C-EC5052E0A049}" destId="{000DA243-1856-4F9B-B078-BB5092041B2D}" srcOrd="2" destOrd="0" parTransId="{E142F689-217A-4D18-B359-57AA9E2DA7C3}" sibTransId="{C1441D30-8B7F-4B93-A556-757B62B39E28}"/>
    <dgm:cxn modelId="{A7CB6B9E-D878-46AD-ACEF-1CBBB1382013}" srcId="{FB7F42D3-88A5-4367-995C-EC5052E0A049}" destId="{3EBE5408-FDB8-47A5-907E-3C7DCADEC85D}" srcOrd="3" destOrd="0" parTransId="{7564DFA0-C0BA-46DC-BBA3-F28AF1573B0E}" sibTransId="{A2088C31-2320-42D8-8B8D-330FAD6FBC8D}"/>
    <dgm:cxn modelId="{CA536E1A-14C7-42DD-9CC6-651E56D89A0D}" type="presOf" srcId="{30294079-4D7F-4929-ADD9-769EA540F2D5}" destId="{505B290F-38C4-439B-9601-1511C195A2F7}" srcOrd="0" destOrd="0" presId="urn:microsoft.com/office/officeart/2008/layout/HexagonCluster"/>
    <dgm:cxn modelId="{2ACB09FF-61EE-42BF-8A10-03DE07265190}" type="presOf" srcId="{3EBE5408-FDB8-47A5-907E-3C7DCADEC85D}" destId="{D4EAA7C3-F1A3-4DCE-8C3D-6F4EE0CAD36D}" srcOrd="0" destOrd="0" presId="urn:microsoft.com/office/officeart/2008/layout/HexagonCluster"/>
    <dgm:cxn modelId="{E29A4783-D94F-48D5-94E8-5E59C9D00B3C}" type="presOf" srcId="{EA690E95-26CB-42CA-B3FA-E0A09D424F89}" destId="{B98F3B11-D448-45BB-9702-6C961D2516FF}" srcOrd="0" destOrd="0" presId="urn:microsoft.com/office/officeart/2008/layout/HexagonCluster"/>
    <dgm:cxn modelId="{ED79DFE8-2704-4960-872F-87526A81258E}" srcId="{FB7F42D3-88A5-4367-995C-EC5052E0A049}" destId="{93EE1555-DB46-4D11-B83E-2255B9534F28}" srcOrd="0" destOrd="0" parTransId="{A86F5912-9903-49FA-985A-C01AD9060D43}" sibTransId="{FA59EF6B-CB56-47EE-A309-F1133AF5B63B}"/>
    <dgm:cxn modelId="{5036A195-2D5A-4E02-9FB7-35C84359DF86}" type="presParOf" srcId="{8947C746-63BD-45C3-8A2E-D76A5EE8D96F}" destId="{8805C60D-9B03-4AE0-B5AA-BCEE2C9E36A5}" srcOrd="0" destOrd="0" presId="urn:microsoft.com/office/officeart/2008/layout/HexagonCluster"/>
    <dgm:cxn modelId="{5FB9DEE8-5AFC-4E98-AFB6-655B121115C8}" type="presParOf" srcId="{8805C60D-9B03-4AE0-B5AA-BCEE2C9E36A5}" destId="{9B250D55-AE3F-44FD-B878-FC3E5E95F500}" srcOrd="0" destOrd="0" presId="urn:microsoft.com/office/officeart/2008/layout/HexagonCluster"/>
    <dgm:cxn modelId="{4B69ABFE-04DE-4A19-82CC-7AA00DCA6DB5}" type="presParOf" srcId="{8947C746-63BD-45C3-8A2E-D76A5EE8D96F}" destId="{642D292D-CB7C-4A05-8E4E-4922B67794F6}" srcOrd="1" destOrd="0" presId="urn:microsoft.com/office/officeart/2008/layout/HexagonCluster"/>
    <dgm:cxn modelId="{7CCEDB9F-BFA7-4094-8581-E16D9B2BB658}" type="presParOf" srcId="{642D292D-CB7C-4A05-8E4E-4922B67794F6}" destId="{E029BDBD-72A5-41A6-826A-FB14458360EB}" srcOrd="0" destOrd="0" presId="urn:microsoft.com/office/officeart/2008/layout/HexagonCluster"/>
    <dgm:cxn modelId="{5453ED46-D8D5-4460-998D-9D1D3BD2CA61}" type="presParOf" srcId="{8947C746-63BD-45C3-8A2E-D76A5EE8D96F}" destId="{4D5FDD09-E8A7-4689-91BD-A4E23C145DCE}" srcOrd="2" destOrd="0" presId="urn:microsoft.com/office/officeart/2008/layout/HexagonCluster"/>
    <dgm:cxn modelId="{517CFF53-135D-4E23-84B1-36092DB2C5A6}" type="presParOf" srcId="{4D5FDD09-E8A7-4689-91BD-A4E23C145DCE}" destId="{F5B32961-54E5-4316-A10B-11B39444255B}" srcOrd="0" destOrd="0" presId="urn:microsoft.com/office/officeart/2008/layout/HexagonCluster"/>
    <dgm:cxn modelId="{7FC38635-047D-462B-8AE6-8341130D21C2}" type="presParOf" srcId="{8947C746-63BD-45C3-8A2E-D76A5EE8D96F}" destId="{4B5F1B9E-5C6A-4F2B-B3B1-C7FE3672B8E8}" srcOrd="3" destOrd="0" presId="urn:microsoft.com/office/officeart/2008/layout/HexagonCluster"/>
    <dgm:cxn modelId="{D88FF9CA-76BF-4159-AAF7-7AA8ED55C93C}" type="presParOf" srcId="{4B5F1B9E-5C6A-4F2B-B3B1-C7FE3672B8E8}" destId="{5181E6EB-545F-49F9-8E7C-98566426A416}" srcOrd="0" destOrd="0" presId="urn:microsoft.com/office/officeart/2008/layout/HexagonCluster"/>
    <dgm:cxn modelId="{459B3C2A-1434-4727-ACC8-C4631A590C8B}" type="presParOf" srcId="{8947C746-63BD-45C3-8A2E-D76A5EE8D96F}" destId="{89176697-E4CF-4326-9279-3EC108DCC6D5}" srcOrd="4" destOrd="0" presId="urn:microsoft.com/office/officeart/2008/layout/HexagonCluster"/>
    <dgm:cxn modelId="{A34FC2E5-7C1B-400D-9D56-B8A26CA2CB34}" type="presParOf" srcId="{89176697-E4CF-4326-9279-3EC108DCC6D5}" destId="{AD2B3538-AE53-42AC-9458-65FF43D34410}" srcOrd="0" destOrd="0" presId="urn:microsoft.com/office/officeart/2008/layout/HexagonCluster"/>
    <dgm:cxn modelId="{39A3D8E5-EA20-426A-B55C-7F837B7D84C8}" type="presParOf" srcId="{8947C746-63BD-45C3-8A2E-D76A5EE8D96F}" destId="{4EA98A2E-3E9B-4592-B8B5-1ABA6F5F849D}" srcOrd="5" destOrd="0" presId="urn:microsoft.com/office/officeart/2008/layout/HexagonCluster"/>
    <dgm:cxn modelId="{F93D1A66-8842-4275-8186-3FCDAD055420}" type="presParOf" srcId="{4EA98A2E-3E9B-4592-B8B5-1ABA6F5F849D}" destId="{A10F0808-C64C-4946-96F7-D8D02E72B429}" srcOrd="0" destOrd="0" presId="urn:microsoft.com/office/officeart/2008/layout/HexagonCluster"/>
    <dgm:cxn modelId="{0754D0E1-3DFF-416E-A60B-B1CD17D23C2F}" type="presParOf" srcId="{8947C746-63BD-45C3-8A2E-D76A5EE8D96F}" destId="{8F0F0289-4ECF-4CB1-BA89-CCE296295DB7}" srcOrd="6" destOrd="0" presId="urn:microsoft.com/office/officeart/2008/layout/HexagonCluster"/>
    <dgm:cxn modelId="{A2BACB5A-A6F0-4047-A6B4-380CE0EFFBA9}" type="presParOf" srcId="{8F0F0289-4ECF-4CB1-BA89-CCE296295DB7}" destId="{B98F3B11-D448-45BB-9702-6C961D2516FF}" srcOrd="0" destOrd="0" presId="urn:microsoft.com/office/officeart/2008/layout/HexagonCluster"/>
    <dgm:cxn modelId="{641C8D1C-375E-470E-9EB8-941D7F0D816F}" type="presParOf" srcId="{8947C746-63BD-45C3-8A2E-D76A5EE8D96F}" destId="{B2DD4767-88AD-43A1-9EAB-33D9E3C1F4D5}" srcOrd="7" destOrd="0" presId="urn:microsoft.com/office/officeart/2008/layout/HexagonCluster"/>
    <dgm:cxn modelId="{B8D189CA-624A-45D4-9983-6B24609EF9D5}" type="presParOf" srcId="{B2DD4767-88AD-43A1-9EAB-33D9E3C1F4D5}" destId="{FB1104FD-4147-4BE4-B44B-ED8788AC76E5}" srcOrd="0" destOrd="0" presId="urn:microsoft.com/office/officeart/2008/layout/HexagonCluster"/>
    <dgm:cxn modelId="{D9BCC2F0-6313-410D-B313-60E14AE8C9B3}" type="presParOf" srcId="{8947C746-63BD-45C3-8A2E-D76A5EE8D96F}" destId="{362DFCEE-27DB-4A65-9209-1B550A3448CF}" srcOrd="8" destOrd="0" presId="urn:microsoft.com/office/officeart/2008/layout/HexagonCluster"/>
    <dgm:cxn modelId="{0619023E-68DD-4B46-A444-9B31EB20A554}" type="presParOf" srcId="{362DFCEE-27DB-4A65-9209-1B550A3448CF}" destId="{0174D215-2148-4D5D-9D6D-40F7D81E92D4}" srcOrd="0" destOrd="0" presId="urn:microsoft.com/office/officeart/2008/layout/HexagonCluster"/>
    <dgm:cxn modelId="{93E83233-23AB-4C82-96BE-F4F60C9AD43E}" type="presParOf" srcId="{8947C746-63BD-45C3-8A2E-D76A5EE8D96F}" destId="{90D7549F-19DE-4047-835B-85F2E7D0CD7B}" srcOrd="9" destOrd="0" presId="urn:microsoft.com/office/officeart/2008/layout/HexagonCluster"/>
    <dgm:cxn modelId="{209C520D-3BAB-46A8-937D-3D850F262045}" type="presParOf" srcId="{90D7549F-19DE-4047-835B-85F2E7D0CD7B}" destId="{0960130D-02FE-4E83-AD44-F78869E226B0}" srcOrd="0" destOrd="0" presId="urn:microsoft.com/office/officeart/2008/layout/HexagonCluster"/>
    <dgm:cxn modelId="{8CCFF07F-21A8-43EC-90B3-AB985D8C6ADE}" type="presParOf" srcId="{8947C746-63BD-45C3-8A2E-D76A5EE8D96F}" destId="{96E170D7-4F1D-4E27-9402-0CE389A77A6B}" srcOrd="10" destOrd="0" presId="urn:microsoft.com/office/officeart/2008/layout/HexagonCluster"/>
    <dgm:cxn modelId="{058D900A-DE7B-45F1-87B0-DB19365C1503}" type="presParOf" srcId="{96E170D7-4F1D-4E27-9402-0CE389A77A6B}" destId="{E83FB84E-420A-41B8-8C59-F0FC733A76EA}" srcOrd="0" destOrd="0" presId="urn:microsoft.com/office/officeart/2008/layout/HexagonCluster"/>
    <dgm:cxn modelId="{5EE1587F-352E-4D7D-B884-341452C6E16B}" type="presParOf" srcId="{8947C746-63BD-45C3-8A2E-D76A5EE8D96F}" destId="{2A97D5C1-71E7-49AE-820F-F44641A597CD}" srcOrd="11" destOrd="0" presId="urn:microsoft.com/office/officeart/2008/layout/HexagonCluster"/>
    <dgm:cxn modelId="{E04BD240-21A8-4FA6-BAD1-B619A4CA520D}" type="presParOf" srcId="{2A97D5C1-71E7-49AE-820F-F44641A597CD}" destId="{DBBC11CE-7AA8-468E-821A-5E638C41A34E}" srcOrd="0" destOrd="0" presId="urn:microsoft.com/office/officeart/2008/layout/HexagonCluster"/>
    <dgm:cxn modelId="{37D6C52A-3A3C-4C88-81A4-638AD6870585}" type="presParOf" srcId="{8947C746-63BD-45C3-8A2E-D76A5EE8D96F}" destId="{9A2A687D-9AD2-4B4D-A646-EF1811D7B8CF}" srcOrd="12" destOrd="0" presId="urn:microsoft.com/office/officeart/2008/layout/HexagonCluster"/>
    <dgm:cxn modelId="{B34385CD-2973-491E-80A2-683DA0949EEC}" type="presParOf" srcId="{9A2A687D-9AD2-4B4D-A646-EF1811D7B8CF}" destId="{D4EAA7C3-F1A3-4DCE-8C3D-6F4EE0CAD36D}" srcOrd="0" destOrd="0" presId="urn:microsoft.com/office/officeart/2008/layout/HexagonCluster"/>
    <dgm:cxn modelId="{30129BB0-224A-4A59-954B-C60BDA82F4DB}" type="presParOf" srcId="{8947C746-63BD-45C3-8A2E-D76A5EE8D96F}" destId="{08C55443-D7EF-416F-BB9A-BA87609451B4}" srcOrd="13" destOrd="0" presId="urn:microsoft.com/office/officeart/2008/layout/HexagonCluster"/>
    <dgm:cxn modelId="{86A0B376-4779-4359-80B7-FBEBC328EB13}" type="presParOf" srcId="{08C55443-D7EF-416F-BB9A-BA87609451B4}" destId="{0845A1A2-999F-4440-9157-157A991E32F3}" srcOrd="0" destOrd="0" presId="urn:microsoft.com/office/officeart/2008/layout/HexagonCluster"/>
    <dgm:cxn modelId="{1E9B301A-A051-4029-892A-E2733EFC6910}" type="presParOf" srcId="{8947C746-63BD-45C3-8A2E-D76A5EE8D96F}" destId="{7AE34C9C-1726-46BD-9B43-3F8B98A09CF8}" srcOrd="14" destOrd="0" presId="urn:microsoft.com/office/officeart/2008/layout/HexagonCluster"/>
    <dgm:cxn modelId="{A36FB2F3-C260-4AFC-B73E-A28638BF84DB}" type="presParOf" srcId="{7AE34C9C-1726-46BD-9B43-3F8B98A09CF8}" destId="{E30E962A-8D79-49A8-8365-512981615F45}" srcOrd="0" destOrd="0" presId="urn:microsoft.com/office/officeart/2008/layout/HexagonCluster"/>
    <dgm:cxn modelId="{21889F2B-797B-4D07-9B53-D06B673AD85F}" type="presParOf" srcId="{8947C746-63BD-45C3-8A2E-D76A5EE8D96F}" destId="{8C33C7FF-CAF7-4FB5-8F97-CC57D4FD5967}" srcOrd="15" destOrd="0" presId="urn:microsoft.com/office/officeart/2008/layout/HexagonCluster"/>
    <dgm:cxn modelId="{B22136F2-BB5C-4D6C-9065-F5B3EE3AD4B9}" type="presParOf" srcId="{8C33C7FF-CAF7-4FB5-8F97-CC57D4FD5967}" destId="{36BD5CD5-E51C-4D3B-A9E8-D1DFA2587CE5}" srcOrd="0" destOrd="0" presId="urn:microsoft.com/office/officeart/2008/layout/HexagonCluster"/>
    <dgm:cxn modelId="{07F9E6A2-5CB7-42F6-9ABC-A55FFDFEA71E}" type="presParOf" srcId="{8947C746-63BD-45C3-8A2E-D76A5EE8D96F}" destId="{4B4BBCDF-A3B4-4183-8D4F-BAC9725959B3}" srcOrd="16" destOrd="0" presId="urn:microsoft.com/office/officeart/2008/layout/HexagonCluster"/>
    <dgm:cxn modelId="{FBF14B54-CA7C-49AE-8D1F-865561D2F672}" type="presParOf" srcId="{4B4BBCDF-A3B4-4183-8D4F-BAC9725959B3}" destId="{2610F65A-5984-42EA-A9CD-941898521901}" srcOrd="0" destOrd="0" presId="urn:microsoft.com/office/officeart/2008/layout/HexagonCluster"/>
    <dgm:cxn modelId="{A9434797-AA4A-4B0F-AC7D-0F73ADB59AB3}" type="presParOf" srcId="{8947C746-63BD-45C3-8A2E-D76A5EE8D96F}" destId="{389CD7C2-2A8B-44DE-9839-AFDB3C5B3BFD}" srcOrd="17" destOrd="0" presId="urn:microsoft.com/office/officeart/2008/layout/HexagonCluster"/>
    <dgm:cxn modelId="{7E55DA14-0DD0-4316-A911-57F00C7B15B6}" type="presParOf" srcId="{389CD7C2-2A8B-44DE-9839-AFDB3C5B3BFD}" destId="{522237BF-86A2-40FD-84E8-76FB99BFD1B0}" srcOrd="0" destOrd="0" presId="urn:microsoft.com/office/officeart/2008/layout/HexagonCluster"/>
    <dgm:cxn modelId="{A436D1C5-DA61-4231-A977-1633DC8A7F71}" type="presParOf" srcId="{8947C746-63BD-45C3-8A2E-D76A5EE8D96F}" destId="{188BA48A-9979-489B-B82B-2E97894B789A}" srcOrd="18" destOrd="0" presId="urn:microsoft.com/office/officeart/2008/layout/HexagonCluster"/>
    <dgm:cxn modelId="{C1608F29-6B40-4881-B72E-AFDA4C53FE74}" type="presParOf" srcId="{188BA48A-9979-489B-B82B-2E97894B789A}" destId="{445ACA37-EFF8-44CA-B3B4-9E57044ACC0C}" srcOrd="0" destOrd="0" presId="urn:microsoft.com/office/officeart/2008/layout/HexagonCluster"/>
    <dgm:cxn modelId="{7A3899F2-2D75-4355-AA45-1F4F500DA93D}" type="presParOf" srcId="{8947C746-63BD-45C3-8A2E-D76A5EE8D96F}" destId="{1984CA70-312A-42A0-8379-A4418C67C9A1}" srcOrd="19" destOrd="0" presId="urn:microsoft.com/office/officeart/2008/layout/HexagonCluster"/>
    <dgm:cxn modelId="{B0DD8B84-93F8-49AE-9DE2-5BE760896E24}" type="presParOf" srcId="{1984CA70-312A-42A0-8379-A4418C67C9A1}" destId="{0D07D25E-ED7C-4806-B0E7-9E556561869E}" srcOrd="0" destOrd="0" presId="urn:microsoft.com/office/officeart/2008/layout/HexagonCluster"/>
    <dgm:cxn modelId="{8B9E8185-86B0-4B13-831F-61D8C16DF27A}" type="presParOf" srcId="{8947C746-63BD-45C3-8A2E-D76A5EE8D96F}" destId="{EFDFEDC8-FA2D-44EE-A126-60F630459498}" srcOrd="20" destOrd="0" presId="urn:microsoft.com/office/officeart/2008/layout/HexagonCluster"/>
    <dgm:cxn modelId="{5D9A36A6-9109-4E69-8D69-5B8005D8D47B}" type="presParOf" srcId="{EFDFEDC8-FA2D-44EE-A126-60F630459498}" destId="{505B290F-38C4-439B-9601-1511C195A2F7}" srcOrd="0" destOrd="0" presId="urn:microsoft.com/office/officeart/2008/layout/HexagonCluster"/>
    <dgm:cxn modelId="{79BC1F26-7B45-4797-B942-9824A61599E0}" type="presParOf" srcId="{8947C746-63BD-45C3-8A2E-D76A5EE8D96F}" destId="{C48860B0-32AD-4979-8EF4-777FEE2FFA31}" srcOrd="21" destOrd="0" presId="urn:microsoft.com/office/officeart/2008/layout/HexagonCluster"/>
    <dgm:cxn modelId="{5132D52B-B61A-4A32-885F-8EC72B3F281A}" type="presParOf" srcId="{C48860B0-32AD-4979-8EF4-777FEE2FFA31}" destId="{24208DB7-FE1B-4A9D-8EB9-FD207E0DF781}" srcOrd="0" destOrd="0" presId="urn:microsoft.com/office/officeart/2008/layout/HexagonCluster"/>
    <dgm:cxn modelId="{C6EF556B-BA0D-47C2-B0AF-28F4508F8723}" type="presParOf" srcId="{8947C746-63BD-45C3-8A2E-D76A5EE8D96F}" destId="{D49EC230-E12D-4E6D-9576-A2C8557CB0C6}" srcOrd="22" destOrd="0" presId="urn:microsoft.com/office/officeart/2008/layout/HexagonCluster"/>
    <dgm:cxn modelId="{37452793-E058-47AA-9A71-64DB822B514E}" type="presParOf" srcId="{D49EC230-E12D-4E6D-9576-A2C8557CB0C6}" destId="{4D5F6B84-8A17-45E5-BC1E-F65884864F83}" srcOrd="0" destOrd="0" presId="urn:microsoft.com/office/officeart/2008/layout/HexagonCluster"/>
    <dgm:cxn modelId="{CFDF6E74-2085-4482-A460-09AC39915DE9}" type="presParOf" srcId="{8947C746-63BD-45C3-8A2E-D76A5EE8D96F}" destId="{B59FF195-DA4C-4E51-94EB-6E49B0E6AEDE}" srcOrd="23" destOrd="0" presId="urn:microsoft.com/office/officeart/2008/layout/HexagonCluster"/>
    <dgm:cxn modelId="{CF56CD11-07EE-49E8-8F1B-FED0B4B9202F}" type="presParOf" srcId="{B59FF195-DA4C-4E51-94EB-6E49B0E6AEDE}" destId="{A13C0423-5A44-49DD-8F26-1EB8CB1B4DE6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929A61-1B60-4FDD-9A26-B010B34A2BE4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3D5502C-1525-418A-820C-631B5D5D9727}">
      <dgm:prSet phldrT="[Text]" custT="1"/>
      <dgm:spPr/>
      <dgm:t>
        <a:bodyPr/>
        <a:lstStyle/>
        <a:p>
          <a:r>
            <a:rPr lang="en-US" sz="2000" b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TÌM HIỂU VÀ NẮM BẮT ĐƯỢC CÁC CÔNG CỤ THIẾT KẾ WEB</a:t>
          </a:r>
          <a:endParaRPr lang="en-US" sz="2000" b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8C3C6C-C008-444F-AA5D-D95A1082170B}" type="parTrans" cxnId="{09D6C981-7D0E-49B7-817C-8EA7A3963431}">
      <dgm:prSet/>
      <dgm:spPr/>
      <dgm:t>
        <a:bodyPr/>
        <a:lstStyle/>
        <a:p>
          <a:endParaRPr lang="en-US"/>
        </a:p>
      </dgm:t>
    </dgm:pt>
    <dgm:pt modelId="{8D3B8258-A092-4D27-9C4A-8178A3AA34BA}" type="sibTrans" cxnId="{09D6C981-7D0E-49B7-817C-8EA7A3963431}">
      <dgm:prSet/>
      <dgm:spPr/>
      <dgm:t>
        <a:bodyPr/>
        <a:lstStyle/>
        <a:p>
          <a:endParaRPr lang="en-US"/>
        </a:p>
      </dgm:t>
    </dgm:pt>
    <dgm:pt modelId="{F5188DA2-B043-4FB6-9F33-37A467C479A3}">
      <dgm:prSet phldrT="[Text]" custT="1"/>
      <dgm:spPr/>
      <dgm:t>
        <a:bodyPr/>
        <a:lstStyle/>
        <a:p>
          <a:r>
            <a: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GIAO DIỆN THÂN THIỆN, DỄ SỬ DỤNG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A898FD-2318-47A8-907D-D885F9E8F268}" type="parTrans" cxnId="{4EB56DB5-E550-4699-8756-8D7EE8E88F20}">
      <dgm:prSet/>
      <dgm:spPr/>
      <dgm:t>
        <a:bodyPr/>
        <a:lstStyle/>
        <a:p>
          <a:endParaRPr lang="en-US"/>
        </a:p>
      </dgm:t>
    </dgm:pt>
    <dgm:pt modelId="{15DABD20-98E9-45D5-B5CE-ABC8C6D9CD0F}" type="sibTrans" cxnId="{4EB56DB5-E550-4699-8756-8D7EE8E88F20}">
      <dgm:prSet/>
      <dgm:spPr/>
      <dgm:t>
        <a:bodyPr/>
        <a:lstStyle/>
        <a:p>
          <a:endParaRPr lang="en-US"/>
        </a:p>
      </dgm:t>
    </dgm:pt>
    <dgm:pt modelId="{1DD638FF-3300-4334-8C1E-98257D3C5080}">
      <dgm:prSet phldrT="[Text]" custT="1"/>
      <dgm:spPr/>
      <dgm:t>
        <a:bodyPr/>
        <a:lstStyle/>
        <a:p>
          <a:r>
            <a: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GIỚI THIỆU CÁC MẶT HÀNG ĐẾN VỚI KHÁCH HÀNG, CHO PHÉP TÌM KIẾM, ĐẶT HÀNG, LẬP ĐƠN HÀNG.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97E7471-63C2-4FE7-938E-345E93F4A9EB}" type="parTrans" cxnId="{7523ED87-378A-45C5-9C43-D37962B531A7}">
      <dgm:prSet/>
      <dgm:spPr/>
      <dgm:t>
        <a:bodyPr/>
        <a:lstStyle/>
        <a:p>
          <a:endParaRPr lang="en-US"/>
        </a:p>
      </dgm:t>
    </dgm:pt>
    <dgm:pt modelId="{59560928-EEED-41C5-ACD6-D0DD2F201013}" type="sibTrans" cxnId="{7523ED87-378A-45C5-9C43-D37962B531A7}">
      <dgm:prSet/>
      <dgm:spPr/>
      <dgm:t>
        <a:bodyPr/>
        <a:lstStyle/>
        <a:p>
          <a:endParaRPr lang="en-US"/>
        </a:p>
      </dgm:t>
    </dgm:pt>
    <dgm:pt modelId="{2E6AFEAF-0AD9-4A88-8E94-95C191B1F593}">
      <dgm:prSet phldrT="[Text]" custT="1"/>
      <dgm:spPr/>
      <dgm:t>
        <a:bodyPr/>
        <a:lstStyle/>
        <a:p>
          <a:r>
            <a: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THÔNG TIN KHÁCH HÀNG ĐƯỢC CẬP NHẬT KỊP THỜI, CHÍNH XÁC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CEC54CE-9B01-481B-96D5-17D757AF4865}" type="parTrans" cxnId="{BFE6B15D-94EC-4D59-BB73-1F1662DEC531}">
      <dgm:prSet/>
      <dgm:spPr/>
      <dgm:t>
        <a:bodyPr/>
        <a:lstStyle/>
        <a:p>
          <a:endParaRPr lang="en-US"/>
        </a:p>
      </dgm:t>
    </dgm:pt>
    <dgm:pt modelId="{C459375A-5657-4989-9C3C-1A7098342A0A}" type="sibTrans" cxnId="{BFE6B15D-94EC-4D59-BB73-1F1662DEC531}">
      <dgm:prSet/>
      <dgm:spPr/>
      <dgm:t>
        <a:bodyPr/>
        <a:lstStyle/>
        <a:p>
          <a:endParaRPr lang="en-US"/>
        </a:p>
      </dgm:t>
    </dgm:pt>
    <dgm:pt modelId="{330C7B94-2B3C-4204-A7D9-BAA77C7F3CC9}">
      <dgm:prSet phldrT="[Text]" custT="1"/>
      <dgm:spPr/>
      <dgm:t>
        <a:bodyPr/>
        <a:lstStyle/>
        <a:p>
          <a:r>
            <a: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WEBSITE GIÚP TIẾT KIỆM THỜI GIAN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B4E7359-BEEA-4135-B417-C26FE82EAB0B}" type="parTrans" cxnId="{C2685EC8-0A9F-4AC7-A226-133F7BD5F965}">
      <dgm:prSet/>
      <dgm:spPr/>
      <dgm:t>
        <a:bodyPr/>
        <a:lstStyle/>
        <a:p>
          <a:endParaRPr lang="en-US"/>
        </a:p>
      </dgm:t>
    </dgm:pt>
    <dgm:pt modelId="{431D13D3-B9F4-4208-B638-67C5461AE78B}" type="sibTrans" cxnId="{C2685EC8-0A9F-4AC7-A226-133F7BD5F965}">
      <dgm:prSet/>
      <dgm:spPr/>
      <dgm:t>
        <a:bodyPr/>
        <a:lstStyle/>
        <a:p>
          <a:endParaRPr lang="en-US"/>
        </a:p>
      </dgm:t>
    </dgm:pt>
    <dgm:pt modelId="{BA368709-5844-4A55-B766-D49C4564F0CE}">
      <dgm:prSet phldrT="[Text]" custT="1"/>
      <dgm:spPr/>
      <dgm:t>
        <a:bodyPr/>
        <a:lstStyle/>
        <a:p>
          <a:r>
            <a: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HỖ TRỢ KHÁCH HÀNG TRỰC TUYẾN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816B245-0B3B-46EA-B502-E04004C49947}" type="parTrans" cxnId="{68BFE498-2FC1-4256-BA7A-B59017137D61}">
      <dgm:prSet/>
      <dgm:spPr/>
      <dgm:t>
        <a:bodyPr/>
        <a:lstStyle/>
        <a:p>
          <a:endParaRPr lang="en-US"/>
        </a:p>
      </dgm:t>
    </dgm:pt>
    <dgm:pt modelId="{1906537D-DBCA-4ADF-9D10-6B6EB432145B}" type="sibTrans" cxnId="{68BFE498-2FC1-4256-BA7A-B59017137D61}">
      <dgm:prSet/>
      <dgm:spPr/>
      <dgm:t>
        <a:bodyPr/>
        <a:lstStyle/>
        <a:p>
          <a:endParaRPr lang="en-US"/>
        </a:p>
      </dgm:t>
    </dgm:pt>
    <dgm:pt modelId="{703E1A88-6F26-4BC7-A88C-723820DA4460}" type="pres">
      <dgm:prSet presAssocID="{47929A61-1B60-4FDD-9A26-B010B34A2BE4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FEE21F0B-F746-4631-99FF-0FB82494E028}" type="pres">
      <dgm:prSet presAssocID="{47929A61-1B60-4FDD-9A26-B010B34A2BE4}" presName="Name1" presStyleCnt="0"/>
      <dgm:spPr/>
      <dgm:t>
        <a:bodyPr/>
        <a:lstStyle/>
        <a:p>
          <a:endParaRPr lang="en-US"/>
        </a:p>
      </dgm:t>
    </dgm:pt>
    <dgm:pt modelId="{3B941ECD-5F04-414E-8A96-504C2854280A}" type="pres">
      <dgm:prSet presAssocID="{47929A61-1B60-4FDD-9A26-B010B34A2BE4}" presName="cycle" presStyleCnt="0"/>
      <dgm:spPr/>
      <dgm:t>
        <a:bodyPr/>
        <a:lstStyle/>
        <a:p>
          <a:endParaRPr lang="en-US"/>
        </a:p>
      </dgm:t>
    </dgm:pt>
    <dgm:pt modelId="{2F78BF1B-2B68-48BC-82EA-BFB4C9600EFD}" type="pres">
      <dgm:prSet presAssocID="{47929A61-1B60-4FDD-9A26-B010B34A2BE4}" presName="srcNode" presStyleLbl="node1" presStyleIdx="0" presStyleCnt="6"/>
      <dgm:spPr/>
      <dgm:t>
        <a:bodyPr/>
        <a:lstStyle/>
        <a:p>
          <a:endParaRPr lang="en-US"/>
        </a:p>
      </dgm:t>
    </dgm:pt>
    <dgm:pt modelId="{F9C9D666-F3D6-47F3-9DEF-5AE48ABBE125}" type="pres">
      <dgm:prSet presAssocID="{47929A61-1B60-4FDD-9A26-B010B34A2BE4}" presName="conn" presStyleLbl="parChTrans1D2" presStyleIdx="0" presStyleCnt="1"/>
      <dgm:spPr/>
      <dgm:t>
        <a:bodyPr/>
        <a:lstStyle/>
        <a:p>
          <a:endParaRPr lang="en-US"/>
        </a:p>
      </dgm:t>
    </dgm:pt>
    <dgm:pt modelId="{0C369CEB-58F7-4A3D-9199-0FFD5EF78A5E}" type="pres">
      <dgm:prSet presAssocID="{47929A61-1B60-4FDD-9A26-B010B34A2BE4}" presName="extraNode" presStyleLbl="node1" presStyleIdx="0" presStyleCnt="6"/>
      <dgm:spPr/>
      <dgm:t>
        <a:bodyPr/>
        <a:lstStyle/>
        <a:p>
          <a:endParaRPr lang="en-US"/>
        </a:p>
      </dgm:t>
    </dgm:pt>
    <dgm:pt modelId="{BEF926CC-D89F-4C70-A45C-99B03DF082A5}" type="pres">
      <dgm:prSet presAssocID="{47929A61-1B60-4FDD-9A26-B010B34A2BE4}" presName="dstNode" presStyleLbl="node1" presStyleIdx="0" presStyleCnt="6"/>
      <dgm:spPr/>
      <dgm:t>
        <a:bodyPr/>
        <a:lstStyle/>
        <a:p>
          <a:endParaRPr lang="en-US"/>
        </a:p>
      </dgm:t>
    </dgm:pt>
    <dgm:pt modelId="{50E9C27D-B880-43DA-ACB0-EA52DC08DE78}" type="pres">
      <dgm:prSet presAssocID="{13D5502C-1525-418A-820C-631B5D5D9727}" presName="text_1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9216FC-585E-442D-BF14-539B19EE6705}" type="pres">
      <dgm:prSet presAssocID="{13D5502C-1525-418A-820C-631B5D5D9727}" presName="accent_1" presStyleCnt="0"/>
      <dgm:spPr/>
      <dgm:t>
        <a:bodyPr/>
        <a:lstStyle/>
        <a:p>
          <a:endParaRPr lang="en-US"/>
        </a:p>
      </dgm:t>
    </dgm:pt>
    <dgm:pt modelId="{6EBE1040-ED11-4A2E-B2C1-3D7B8DB990CB}" type="pres">
      <dgm:prSet presAssocID="{13D5502C-1525-418A-820C-631B5D5D9727}" presName="accentRepeatNode" presStyleLbl="solidFgAcc1" presStyleIdx="0" presStyleCnt="6"/>
      <dgm:spPr/>
      <dgm:t>
        <a:bodyPr/>
        <a:lstStyle/>
        <a:p>
          <a:endParaRPr lang="en-US"/>
        </a:p>
      </dgm:t>
    </dgm:pt>
    <dgm:pt modelId="{48C98B15-C0DE-4B75-A9AB-DF4E336372B2}" type="pres">
      <dgm:prSet presAssocID="{F5188DA2-B043-4FB6-9F33-37A467C479A3}" presName="text_2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079634-3BCD-455F-A330-6568597A84F2}" type="pres">
      <dgm:prSet presAssocID="{F5188DA2-B043-4FB6-9F33-37A467C479A3}" presName="accent_2" presStyleCnt="0"/>
      <dgm:spPr/>
      <dgm:t>
        <a:bodyPr/>
        <a:lstStyle/>
        <a:p>
          <a:endParaRPr lang="en-US"/>
        </a:p>
      </dgm:t>
    </dgm:pt>
    <dgm:pt modelId="{F9E25D9A-D0F8-4F18-A2D7-289DD958CFED}" type="pres">
      <dgm:prSet presAssocID="{F5188DA2-B043-4FB6-9F33-37A467C479A3}" presName="accentRepeatNode" presStyleLbl="solidFgAcc1" presStyleIdx="1" presStyleCnt="6"/>
      <dgm:spPr/>
      <dgm:t>
        <a:bodyPr/>
        <a:lstStyle/>
        <a:p>
          <a:endParaRPr lang="en-US"/>
        </a:p>
      </dgm:t>
    </dgm:pt>
    <dgm:pt modelId="{100FD445-8CC7-4F7D-B197-2BCB88EFF17E}" type="pres">
      <dgm:prSet presAssocID="{1DD638FF-3300-4334-8C1E-98257D3C5080}" presName="text_3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A930A2-1B70-48E4-A4F0-07300AC41A17}" type="pres">
      <dgm:prSet presAssocID="{1DD638FF-3300-4334-8C1E-98257D3C5080}" presName="accent_3" presStyleCnt="0"/>
      <dgm:spPr/>
      <dgm:t>
        <a:bodyPr/>
        <a:lstStyle/>
        <a:p>
          <a:endParaRPr lang="en-US"/>
        </a:p>
      </dgm:t>
    </dgm:pt>
    <dgm:pt modelId="{9DF0AC68-2793-4DB1-B6AE-F9A9FA988990}" type="pres">
      <dgm:prSet presAssocID="{1DD638FF-3300-4334-8C1E-98257D3C5080}" presName="accentRepeatNode" presStyleLbl="solidFgAcc1" presStyleIdx="2" presStyleCnt="6"/>
      <dgm:spPr/>
      <dgm:t>
        <a:bodyPr/>
        <a:lstStyle/>
        <a:p>
          <a:endParaRPr lang="en-US"/>
        </a:p>
      </dgm:t>
    </dgm:pt>
    <dgm:pt modelId="{4027F0B5-17B5-4450-A7D0-72E6A6F14B95}" type="pres">
      <dgm:prSet presAssocID="{2E6AFEAF-0AD9-4A88-8E94-95C191B1F593}" presName="text_4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331C00-4AA4-47C7-B434-02628DA1E7D6}" type="pres">
      <dgm:prSet presAssocID="{2E6AFEAF-0AD9-4A88-8E94-95C191B1F593}" presName="accent_4" presStyleCnt="0"/>
      <dgm:spPr/>
      <dgm:t>
        <a:bodyPr/>
        <a:lstStyle/>
        <a:p>
          <a:endParaRPr lang="en-US"/>
        </a:p>
      </dgm:t>
    </dgm:pt>
    <dgm:pt modelId="{7709048A-7760-4ADF-BA5A-34A895B8A51C}" type="pres">
      <dgm:prSet presAssocID="{2E6AFEAF-0AD9-4A88-8E94-95C191B1F593}" presName="accentRepeatNode" presStyleLbl="solidFgAcc1" presStyleIdx="3" presStyleCnt="6"/>
      <dgm:spPr/>
      <dgm:t>
        <a:bodyPr/>
        <a:lstStyle/>
        <a:p>
          <a:endParaRPr lang="en-US"/>
        </a:p>
      </dgm:t>
    </dgm:pt>
    <dgm:pt modelId="{D791EE50-DFEF-4136-B031-F7CE8E969313}" type="pres">
      <dgm:prSet presAssocID="{330C7B94-2B3C-4204-A7D9-BAA77C7F3CC9}" presName="text_5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8D094A-D79C-4E08-B8D0-B49D408E54A7}" type="pres">
      <dgm:prSet presAssocID="{330C7B94-2B3C-4204-A7D9-BAA77C7F3CC9}" presName="accent_5" presStyleCnt="0"/>
      <dgm:spPr/>
      <dgm:t>
        <a:bodyPr/>
        <a:lstStyle/>
        <a:p>
          <a:endParaRPr lang="en-US"/>
        </a:p>
      </dgm:t>
    </dgm:pt>
    <dgm:pt modelId="{8684287D-33D0-4E2E-923E-5284904B51E8}" type="pres">
      <dgm:prSet presAssocID="{330C7B94-2B3C-4204-A7D9-BAA77C7F3CC9}" presName="accentRepeatNode" presStyleLbl="solidFgAcc1" presStyleIdx="4" presStyleCnt="6"/>
      <dgm:spPr/>
      <dgm:t>
        <a:bodyPr/>
        <a:lstStyle/>
        <a:p>
          <a:endParaRPr lang="en-US"/>
        </a:p>
      </dgm:t>
    </dgm:pt>
    <dgm:pt modelId="{A4F04D15-55E1-43B4-B63C-045DFAEEE0F9}" type="pres">
      <dgm:prSet presAssocID="{BA368709-5844-4A55-B766-D49C4564F0CE}" presName="text_6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40AAF-EAD8-485C-A1D5-3E8C3C027EC4}" type="pres">
      <dgm:prSet presAssocID="{BA368709-5844-4A55-B766-D49C4564F0CE}" presName="accent_6" presStyleCnt="0"/>
      <dgm:spPr/>
      <dgm:t>
        <a:bodyPr/>
        <a:lstStyle/>
        <a:p>
          <a:endParaRPr lang="en-US"/>
        </a:p>
      </dgm:t>
    </dgm:pt>
    <dgm:pt modelId="{ADCCE3D2-CC49-4F81-A0B3-3F05E56E7CBF}" type="pres">
      <dgm:prSet presAssocID="{BA368709-5844-4A55-B766-D49C4564F0CE}" presName="accentRepeatNode" presStyleLbl="solidFgAcc1" presStyleIdx="5" presStyleCnt="6"/>
      <dgm:spPr/>
      <dgm:t>
        <a:bodyPr/>
        <a:lstStyle/>
        <a:p>
          <a:endParaRPr lang="en-US"/>
        </a:p>
      </dgm:t>
    </dgm:pt>
  </dgm:ptLst>
  <dgm:cxnLst>
    <dgm:cxn modelId="{A41B28AD-24D6-42B6-8596-8658A4BBF02B}" type="presOf" srcId="{47929A61-1B60-4FDD-9A26-B010B34A2BE4}" destId="{703E1A88-6F26-4BC7-A88C-723820DA4460}" srcOrd="0" destOrd="0" presId="urn:microsoft.com/office/officeart/2008/layout/VerticalCurvedList"/>
    <dgm:cxn modelId="{68BFE498-2FC1-4256-BA7A-B59017137D61}" srcId="{47929A61-1B60-4FDD-9A26-B010B34A2BE4}" destId="{BA368709-5844-4A55-B766-D49C4564F0CE}" srcOrd="5" destOrd="0" parTransId="{1816B245-0B3B-46EA-B502-E04004C49947}" sibTransId="{1906537D-DBCA-4ADF-9D10-6B6EB432145B}"/>
    <dgm:cxn modelId="{101980AC-BA2E-4C3B-BE09-26CE0C608259}" type="presOf" srcId="{1DD638FF-3300-4334-8C1E-98257D3C5080}" destId="{100FD445-8CC7-4F7D-B197-2BCB88EFF17E}" srcOrd="0" destOrd="0" presId="urn:microsoft.com/office/officeart/2008/layout/VerticalCurvedList"/>
    <dgm:cxn modelId="{E5D9C1CE-34FD-490E-9B71-475CF061D8AD}" type="presOf" srcId="{8D3B8258-A092-4D27-9C4A-8178A3AA34BA}" destId="{F9C9D666-F3D6-47F3-9DEF-5AE48ABBE125}" srcOrd="0" destOrd="0" presId="urn:microsoft.com/office/officeart/2008/layout/VerticalCurvedList"/>
    <dgm:cxn modelId="{4EB56DB5-E550-4699-8756-8D7EE8E88F20}" srcId="{47929A61-1B60-4FDD-9A26-B010B34A2BE4}" destId="{F5188DA2-B043-4FB6-9F33-37A467C479A3}" srcOrd="1" destOrd="0" parTransId="{1AA898FD-2318-47A8-907D-D885F9E8F268}" sibTransId="{15DABD20-98E9-45D5-B5CE-ABC8C6D9CD0F}"/>
    <dgm:cxn modelId="{5C70682C-20B0-4161-9F80-A1332AE98BF2}" type="presOf" srcId="{330C7B94-2B3C-4204-A7D9-BAA77C7F3CC9}" destId="{D791EE50-DFEF-4136-B031-F7CE8E969313}" srcOrd="0" destOrd="0" presId="urn:microsoft.com/office/officeart/2008/layout/VerticalCurvedList"/>
    <dgm:cxn modelId="{0EE3318C-C1E6-4701-9693-3845C9B74E1D}" type="presOf" srcId="{13D5502C-1525-418A-820C-631B5D5D9727}" destId="{50E9C27D-B880-43DA-ACB0-EA52DC08DE78}" srcOrd="0" destOrd="0" presId="urn:microsoft.com/office/officeart/2008/layout/VerticalCurvedList"/>
    <dgm:cxn modelId="{7523ED87-378A-45C5-9C43-D37962B531A7}" srcId="{47929A61-1B60-4FDD-9A26-B010B34A2BE4}" destId="{1DD638FF-3300-4334-8C1E-98257D3C5080}" srcOrd="2" destOrd="0" parTransId="{B97E7471-63C2-4FE7-938E-345E93F4A9EB}" sibTransId="{59560928-EEED-41C5-ACD6-D0DD2F201013}"/>
    <dgm:cxn modelId="{B9D8BBF9-E27E-4497-BFC3-DF3CBC278674}" type="presOf" srcId="{2E6AFEAF-0AD9-4A88-8E94-95C191B1F593}" destId="{4027F0B5-17B5-4450-A7D0-72E6A6F14B95}" srcOrd="0" destOrd="0" presId="urn:microsoft.com/office/officeart/2008/layout/VerticalCurvedList"/>
    <dgm:cxn modelId="{6959114E-420E-48EE-AAA1-D0A62EEC6F15}" type="presOf" srcId="{F5188DA2-B043-4FB6-9F33-37A467C479A3}" destId="{48C98B15-C0DE-4B75-A9AB-DF4E336372B2}" srcOrd="0" destOrd="0" presId="urn:microsoft.com/office/officeart/2008/layout/VerticalCurvedList"/>
    <dgm:cxn modelId="{BFE6B15D-94EC-4D59-BB73-1F1662DEC531}" srcId="{47929A61-1B60-4FDD-9A26-B010B34A2BE4}" destId="{2E6AFEAF-0AD9-4A88-8E94-95C191B1F593}" srcOrd="3" destOrd="0" parTransId="{8CEC54CE-9B01-481B-96D5-17D757AF4865}" sibTransId="{C459375A-5657-4989-9C3C-1A7098342A0A}"/>
    <dgm:cxn modelId="{C2685EC8-0A9F-4AC7-A226-133F7BD5F965}" srcId="{47929A61-1B60-4FDD-9A26-B010B34A2BE4}" destId="{330C7B94-2B3C-4204-A7D9-BAA77C7F3CC9}" srcOrd="4" destOrd="0" parTransId="{3B4E7359-BEEA-4135-B417-C26FE82EAB0B}" sibTransId="{431D13D3-B9F4-4208-B638-67C5461AE78B}"/>
    <dgm:cxn modelId="{09D6C981-7D0E-49B7-817C-8EA7A3963431}" srcId="{47929A61-1B60-4FDD-9A26-B010B34A2BE4}" destId="{13D5502C-1525-418A-820C-631B5D5D9727}" srcOrd="0" destOrd="0" parTransId="{468C3C6C-C008-444F-AA5D-D95A1082170B}" sibTransId="{8D3B8258-A092-4D27-9C4A-8178A3AA34BA}"/>
    <dgm:cxn modelId="{DAFF7762-C2D4-4D0E-B111-69B12350E39D}" type="presOf" srcId="{BA368709-5844-4A55-B766-D49C4564F0CE}" destId="{A4F04D15-55E1-43B4-B63C-045DFAEEE0F9}" srcOrd="0" destOrd="0" presId="urn:microsoft.com/office/officeart/2008/layout/VerticalCurvedList"/>
    <dgm:cxn modelId="{83A300DE-AD0B-41FB-ACE2-AB5C0DBDA311}" type="presParOf" srcId="{703E1A88-6F26-4BC7-A88C-723820DA4460}" destId="{FEE21F0B-F746-4631-99FF-0FB82494E028}" srcOrd="0" destOrd="0" presId="urn:microsoft.com/office/officeart/2008/layout/VerticalCurvedList"/>
    <dgm:cxn modelId="{DD2BD49E-7641-4B24-8E89-A85DB944CC5B}" type="presParOf" srcId="{FEE21F0B-F746-4631-99FF-0FB82494E028}" destId="{3B941ECD-5F04-414E-8A96-504C2854280A}" srcOrd="0" destOrd="0" presId="urn:microsoft.com/office/officeart/2008/layout/VerticalCurvedList"/>
    <dgm:cxn modelId="{5BD8E76B-F9FF-4F6E-ABFA-637844C3C95E}" type="presParOf" srcId="{3B941ECD-5F04-414E-8A96-504C2854280A}" destId="{2F78BF1B-2B68-48BC-82EA-BFB4C9600EFD}" srcOrd="0" destOrd="0" presId="urn:microsoft.com/office/officeart/2008/layout/VerticalCurvedList"/>
    <dgm:cxn modelId="{D667F14C-BAC2-43CE-ACA6-CD76651618C8}" type="presParOf" srcId="{3B941ECD-5F04-414E-8A96-504C2854280A}" destId="{F9C9D666-F3D6-47F3-9DEF-5AE48ABBE125}" srcOrd="1" destOrd="0" presId="urn:microsoft.com/office/officeart/2008/layout/VerticalCurvedList"/>
    <dgm:cxn modelId="{1CEA8581-0605-4D05-8281-D9E09E60C1EE}" type="presParOf" srcId="{3B941ECD-5F04-414E-8A96-504C2854280A}" destId="{0C369CEB-58F7-4A3D-9199-0FFD5EF78A5E}" srcOrd="2" destOrd="0" presId="urn:microsoft.com/office/officeart/2008/layout/VerticalCurvedList"/>
    <dgm:cxn modelId="{9B6F94D0-1A8F-4A4C-9685-DD62B603D74C}" type="presParOf" srcId="{3B941ECD-5F04-414E-8A96-504C2854280A}" destId="{BEF926CC-D89F-4C70-A45C-99B03DF082A5}" srcOrd="3" destOrd="0" presId="urn:microsoft.com/office/officeart/2008/layout/VerticalCurvedList"/>
    <dgm:cxn modelId="{7394EC4F-2372-4E90-BB7B-10384E2BCEFF}" type="presParOf" srcId="{FEE21F0B-F746-4631-99FF-0FB82494E028}" destId="{50E9C27D-B880-43DA-ACB0-EA52DC08DE78}" srcOrd="1" destOrd="0" presId="urn:microsoft.com/office/officeart/2008/layout/VerticalCurvedList"/>
    <dgm:cxn modelId="{5136967E-724F-4C3B-8403-F1623C68EC85}" type="presParOf" srcId="{FEE21F0B-F746-4631-99FF-0FB82494E028}" destId="{BB9216FC-585E-442D-BF14-539B19EE6705}" srcOrd="2" destOrd="0" presId="urn:microsoft.com/office/officeart/2008/layout/VerticalCurvedList"/>
    <dgm:cxn modelId="{68AAD28A-9D6C-4945-87CC-38FB3BAE1B58}" type="presParOf" srcId="{BB9216FC-585E-442D-BF14-539B19EE6705}" destId="{6EBE1040-ED11-4A2E-B2C1-3D7B8DB990CB}" srcOrd="0" destOrd="0" presId="urn:microsoft.com/office/officeart/2008/layout/VerticalCurvedList"/>
    <dgm:cxn modelId="{7A1A5BD6-CC79-4BE9-A0DD-08BDC24791D8}" type="presParOf" srcId="{FEE21F0B-F746-4631-99FF-0FB82494E028}" destId="{48C98B15-C0DE-4B75-A9AB-DF4E336372B2}" srcOrd="3" destOrd="0" presId="urn:microsoft.com/office/officeart/2008/layout/VerticalCurvedList"/>
    <dgm:cxn modelId="{32F7F660-3646-401E-A329-78553A742686}" type="presParOf" srcId="{FEE21F0B-F746-4631-99FF-0FB82494E028}" destId="{39079634-3BCD-455F-A330-6568597A84F2}" srcOrd="4" destOrd="0" presId="urn:microsoft.com/office/officeart/2008/layout/VerticalCurvedList"/>
    <dgm:cxn modelId="{A1E48E4F-14D2-43A1-B082-55908BC6FA04}" type="presParOf" srcId="{39079634-3BCD-455F-A330-6568597A84F2}" destId="{F9E25D9A-D0F8-4F18-A2D7-289DD958CFED}" srcOrd="0" destOrd="0" presId="urn:microsoft.com/office/officeart/2008/layout/VerticalCurvedList"/>
    <dgm:cxn modelId="{AA4D7808-AA5E-4498-BAAC-FC4885F36BF4}" type="presParOf" srcId="{FEE21F0B-F746-4631-99FF-0FB82494E028}" destId="{100FD445-8CC7-4F7D-B197-2BCB88EFF17E}" srcOrd="5" destOrd="0" presId="urn:microsoft.com/office/officeart/2008/layout/VerticalCurvedList"/>
    <dgm:cxn modelId="{D8952710-A397-4869-8DD6-7457333FE637}" type="presParOf" srcId="{FEE21F0B-F746-4631-99FF-0FB82494E028}" destId="{0AA930A2-1B70-48E4-A4F0-07300AC41A17}" srcOrd="6" destOrd="0" presId="urn:microsoft.com/office/officeart/2008/layout/VerticalCurvedList"/>
    <dgm:cxn modelId="{031A3BB0-1754-4491-A600-BA3B566843A1}" type="presParOf" srcId="{0AA930A2-1B70-48E4-A4F0-07300AC41A17}" destId="{9DF0AC68-2793-4DB1-B6AE-F9A9FA988990}" srcOrd="0" destOrd="0" presId="urn:microsoft.com/office/officeart/2008/layout/VerticalCurvedList"/>
    <dgm:cxn modelId="{69213C99-10C6-4EA7-A226-3C0B055B3F43}" type="presParOf" srcId="{FEE21F0B-F746-4631-99FF-0FB82494E028}" destId="{4027F0B5-17B5-4450-A7D0-72E6A6F14B95}" srcOrd="7" destOrd="0" presId="urn:microsoft.com/office/officeart/2008/layout/VerticalCurvedList"/>
    <dgm:cxn modelId="{FCEC423C-C6EB-4B62-AE75-4F61BFED245A}" type="presParOf" srcId="{FEE21F0B-F746-4631-99FF-0FB82494E028}" destId="{4A331C00-4AA4-47C7-B434-02628DA1E7D6}" srcOrd="8" destOrd="0" presId="urn:microsoft.com/office/officeart/2008/layout/VerticalCurvedList"/>
    <dgm:cxn modelId="{C8B93C71-DEE2-4177-BFE8-64D7E0E2279F}" type="presParOf" srcId="{4A331C00-4AA4-47C7-B434-02628DA1E7D6}" destId="{7709048A-7760-4ADF-BA5A-34A895B8A51C}" srcOrd="0" destOrd="0" presId="urn:microsoft.com/office/officeart/2008/layout/VerticalCurvedList"/>
    <dgm:cxn modelId="{6910011A-C26D-4CC2-845E-180D07D485E3}" type="presParOf" srcId="{FEE21F0B-F746-4631-99FF-0FB82494E028}" destId="{D791EE50-DFEF-4136-B031-F7CE8E969313}" srcOrd="9" destOrd="0" presId="urn:microsoft.com/office/officeart/2008/layout/VerticalCurvedList"/>
    <dgm:cxn modelId="{9D68D9BD-8E92-4B9C-96A6-D5FAB7F8EFD3}" type="presParOf" srcId="{FEE21F0B-F746-4631-99FF-0FB82494E028}" destId="{858D094A-D79C-4E08-B8D0-B49D408E54A7}" srcOrd="10" destOrd="0" presId="urn:microsoft.com/office/officeart/2008/layout/VerticalCurvedList"/>
    <dgm:cxn modelId="{E4361481-03C5-47A0-8989-699FE307AC37}" type="presParOf" srcId="{858D094A-D79C-4E08-B8D0-B49D408E54A7}" destId="{8684287D-33D0-4E2E-923E-5284904B51E8}" srcOrd="0" destOrd="0" presId="urn:microsoft.com/office/officeart/2008/layout/VerticalCurvedList"/>
    <dgm:cxn modelId="{136E6772-471E-44E6-ACF8-BA9233CDE6F9}" type="presParOf" srcId="{FEE21F0B-F746-4631-99FF-0FB82494E028}" destId="{A4F04D15-55E1-43B4-B63C-045DFAEEE0F9}" srcOrd="11" destOrd="0" presId="urn:microsoft.com/office/officeart/2008/layout/VerticalCurvedList"/>
    <dgm:cxn modelId="{54262ED0-0D65-4D91-933A-366C76C75CDA}" type="presParOf" srcId="{FEE21F0B-F746-4631-99FF-0FB82494E028}" destId="{2EF40AAF-EAD8-485C-A1D5-3E8C3C027EC4}" srcOrd="12" destOrd="0" presId="urn:microsoft.com/office/officeart/2008/layout/VerticalCurvedList"/>
    <dgm:cxn modelId="{7A643A36-D909-4703-85DB-D088534CC3CB}" type="presParOf" srcId="{2EF40AAF-EAD8-485C-A1D5-3E8C3C027EC4}" destId="{ADCCE3D2-CC49-4F81-A0B3-3F05E56E7CB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7929A61-1B60-4FDD-9A26-B010B34A2BE4}" type="doc">
      <dgm:prSet loTypeId="urn:microsoft.com/office/officeart/2005/8/layout/process4" loCatId="list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3D5502C-1525-418A-820C-631B5D5D9727}">
      <dgm:prSet phldrT="[Text]" custT="1"/>
      <dgm:spPr/>
      <dgm:t>
        <a:bodyPr/>
        <a:lstStyle/>
        <a:p>
          <a:r>
            <a: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XÂY DỰNG TRANG WEB QUY MÔ LỚN HƠN VỚI NHIỀU ỨNG DỤNG, CHỨC NĂNG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8C3C6C-C008-444F-AA5D-D95A1082170B}" type="parTrans" cxnId="{09D6C981-7D0E-49B7-817C-8EA7A3963431}">
      <dgm:prSet/>
      <dgm:spPr/>
      <dgm:t>
        <a:bodyPr/>
        <a:lstStyle/>
        <a:p>
          <a:endParaRPr lang="en-US"/>
        </a:p>
      </dgm:t>
    </dgm:pt>
    <dgm:pt modelId="{8D3B8258-A092-4D27-9C4A-8178A3AA34BA}" type="sibTrans" cxnId="{09D6C981-7D0E-49B7-817C-8EA7A3963431}">
      <dgm:prSet/>
      <dgm:spPr/>
      <dgm:t>
        <a:bodyPr/>
        <a:lstStyle/>
        <a:p>
          <a:endParaRPr lang="en-US"/>
        </a:p>
      </dgm:t>
    </dgm:pt>
    <dgm:pt modelId="{F5188DA2-B043-4FB6-9F33-37A467C479A3}">
      <dgm:prSet phldrT="[Text]" custT="1"/>
      <dgm:spPr/>
      <dgm:t>
        <a:bodyPr/>
        <a:lstStyle/>
        <a:p>
          <a:r>
            <a: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PHÁT TRIỂN VÀ HOÀN THIỆN CHỨC NĂNG TÌM KIẾM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A898FD-2318-47A8-907D-D885F9E8F268}" type="parTrans" cxnId="{4EB56DB5-E550-4699-8756-8D7EE8E88F20}">
      <dgm:prSet/>
      <dgm:spPr/>
      <dgm:t>
        <a:bodyPr/>
        <a:lstStyle/>
        <a:p>
          <a:endParaRPr lang="en-US"/>
        </a:p>
      </dgm:t>
    </dgm:pt>
    <dgm:pt modelId="{15DABD20-98E9-45D5-B5CE-ABC8C6D9CD0F}" type="sibTrans" cxnId="{4EB56DB5-E550-4699-8756-8D7EE8E88F20}">
      <dgm:prSet/>
      <dgm:spPr/>
      <dgm:t>
        <a:bodyPr/>
        <a:lstStyle/>
        <a:p>
          <a:endParaRPr lang="en-US"/>
        </a:p>
      </dgm:t>
    </dgm:pt>
    <dgm:pt modelId="{1DD638FF-3300-4334-8C1E-98257D3C5080}">
      <dgm:prSet phldrT="[Text]" custT="1"/>
      <dgm:spPr/>
      <dgm:t>
        <a:bodyPr/>
        <a:lstStyle/>
        <a:p>
          <a:r>
            <a: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TÌM HIỂU KỸ HƠN VỀ CÁC CÔNG CỤ THIẾT KẾ WEB, PHÁT TRIỂN TỐI ƯU HÓA HỆ THỐNG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97E7471-63C2-4FE7-938E-345E93F4A9EB}" type="parTrans" cxnId="{7523ED87-378A-45C5-9C43-D37962B531A7}">
      <dgm:prSet/>
      <dgm:spPr/>
      <dgm:t>
        <a:bodyPr/>
        <a:lstStyle/>
        <a:p>
          <a:endParaRPr lang="en-US"/>
        </a:p>
      </dgm:t>
    </dgm:pt>
    <dgm:pt modelId="{59560928-EEED-41C5-ACD6-D0DD2F201013}" type="sibTrans" cxnId="{7523ED87-378A-45C5-9C43-D37962B531A7}">
      <dgm:prSet/>
      <dgm:spPr/>
      <dgm:t>
        <a:bodyPr/>
        <a:lstStyle/>
        <a:p>
          <a:endParaRPr lang="en-US"/>
        </a:p>
      </dgm:t>
    </dgm:pt>
    <dgm:pt modelId="{2E6AFEAF-0AD9-4A88-8E94-95C191B1F593}">
      <dgm:prSet phldrT="[Text]" custT="1"/>
      <dgm:spPr/>
      <dgm:t>
        <a:bodyPr/>
        <a:lstStyle/>
        <a:p>
          <a:r>
            <a: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HỖ TRỢ NHIỀU HÌNH THỨC THANH TOÁN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CEC54CE-9B01-481B-96D5-17D757AF4865}" type="parTrans" cxnId="{BFE6B15D-94EC-4D59-BB73-1F1662DEC531}">
      <dgm:prSet/>
      <dgm:spPr/>
      <dgm:t>
        <a:bodyPr/>
        <a:lstStyle/>
        <a:p>
          <a:endParaRPr lang="en-US"/>
        </a:p>
      </dgm:t>
    </dgm:pt>
    <dgm:pt modelId="{C459375A-5657-4989-9C3C-1A7098342A0A}" type="sibTrans" cxnId="{BFE6B15D-94EC-4D59-BB73-1F1662DEC531}">
      <dgm:prSet/>
      <dgm:spPr/>
      <dgm:t>
        <a:bodyPr/>
        <a:lstStyle/>
        <a:p>
          <a:endParaRPr lang="en-US"/>
        </a:p>
      </dgm:t>
    </dgm:pt>
    <dgm:pt modelId="{330C7B94-2B3C-4204-A7D9-BAA77C7F3CC9}">
      <dgm:prSet phldrT="[Text]" custT="1"/>
      <dgm:spPr/>
      <dgm:t>
        <a:bodyPr/>
        <a:lstStyle/>
        <a:p>
          <a:r>
            <a: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BẢO MẬT HỆ THỐNG TỐT HƠN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B4E7359-BEEA-4135-B417-C26FE82EAB0B}" type="parTrans" cxnId="{C2685EC8-0A9F-4AC7-A226-133F7BD5F965}">
      <dgm:prSet/>
      <dgm:spPr/>
      <dgm:t>
        <a:bodyPr/>
        <a:lstStyle/>
        <a:p>
          <a:endParaRPr lang="en-US"/>
        </a:p>
      </dgm:t>
    </dgm:pt>
    <dgm:pt modelId="{431D13D3-B9F4-4208-B638-67C5461AE78B}" type="sibTrans" cxnId="{C2685EC8-0A9F-4AC7-A226-133F7BD5F965}">
      <dgm:prSet/>
      <dgm:spPr/>
      <dgm:t>
        <a:bodyPr/>
        <a:lstStyle/>
        <a:p>
          <a:endParaRPr lang="en-US"/>
        </a:p>
      </dgm:t>
    </dgm:pt>
    <dgm:pt modelId="{B8A3879A-4062-4F85-B7E6-236B8D97F4B5}" type="pres">
      <dgm:prSet presAssocID="{47929A61-1B60-4FDD-9A26-B010B34A2BE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EBB66CE-F524-4020-9F1A-DCB41CA32C91}" type="pres">
      <dgm:prSet presAssocID="{330C7B94-2B3C-4204-A7D9-BAA77C7F3CC9}" presName="boxAndChildren" presStyleCnt="0"/>
      <dgm:spPr/>
    </dgm:pt>
    <dgm:pt modelId="{2668CFC7-9616-4314-9165-64C511CA5266}" type="pres">
      <dgm:prSet presAssocID="{330C7B94-2B3C-4204-A7D9-BAA77C7F3CC9}" presName="parentTextBox" presStyleLbl="node1" presStyleIdx="0" presStyleCnt="5"/>
      <dgm:spPr/>
      <dgm:t>
        <a:bodyPr/>
        <a:lstStyle/>
        <a:p>
          <a:endParaRPr lang="en-US"/>
        </a:p>
      </dgm:t>
    </dgm:pt>
    <dgm:pt modelId="{4461575A-19C4-45BB-9560-8671F907468F}" type="pres">
      <dgm:prSet presAssocID="{C459375A-5657-4989-9C3C-1A7098342A0A}" presName="sp" presStyleCnt="0"/>
      <dgm:spPr/>
    </dgm:pt>
    <dgm:pt modelId="{621B0FB2-8675-4CD9-A98C-37A553ED1DE9}" type="pres">
      <dgm:prSet presAssocID="{2E6AFEAF-0AD9-4A88-8E94-95C191B1F593}" presName="arrowAndChildren" presStyleCnt="0"/>
      <dgm:spPr/>
    </dgm:pt>
    <dgm:pt modelId="{EA6CE9F3-585E-48F1-BCE5-FE21FE8F170F}" type="pres">
      <dgm:prSet presAssocID="{2E6AFEAF-0AD9-4A88-8E94-95C191B1F593}" presName="parentTextArrow" presStyleLbl="node1" presStyleIdx="1" presStyleCnt="5"/>
      <dgm:spPr/>
      <dgm:t>
        <a:bodyPr/>
        <a:lstStyle/>
        <a:p>
          <a:endParaRPr lang="en-US"/>
        </a:p>
      </dgm:t>
    </dgm:pt>
    <dgm:pt modelId="{2D3B15CA-2418-4590-BFBA-30970A216131}" type="pres">
      <dgm:prSet presAssocID="{59560928-EEED-41C5-ACD6-D0DD2F201013}" presName="sp" presStyleCnt="0"/>
      <dgm:spPr/>
    </dgm:pt>
    <dgm:pt modelId="{BE0C2A2D-CB13-4BC9-B261-5317C761EF01}" type="pres">
      <dgm:prSet presAssocID="{1DD638FF-3300-4334-8C1E-98257D3C5080}" presName="arrowAndChildren" presStyleCnt="0"/>
      <dgm:spPr/>
    </dgm:pt>
    <dgm:pt modelId="{3E4CFE91-0474-49F1-93FE-41D1FDB78419}" type="pres">
      <dgm:prSet presAssocID="{1DD638FF-3300-4334-8C1E-98257D3C5080}" presName="parentTextArrow" presStyleLbl="node1" presStyleIdx="2" presStyleCnt="5"/>
      <dgm:spPr/>
      <dgm:t>
        <a:bodyPr/>
        <a:lstStyle/>
        <a:p>
          <a:endParaRPr lang="en-US"/>
        </a:p>
      </dgm:t>
    </dgm:pt>
    <dgm:pt modelId="{DCA25200-A0DF-42DC-99DC-5008370B37BB}" type="pres">
      <dgm:prSet presAssocID="{15DABD20-98E9-45D5-B5CE-ABC8C6D9CD0F}" presName="sp" presStyleCnt="0"/>
      <dgm:spPr/>
    </dgm:pt>
    <dgm:pt modelId="{D20C2BAF-D2FB-4EC6-A1C0-611F6BC8A541}" type="pres">
      <dgm:prSet presAssocID="{F5188DA2-B043-4FB6-9F33-37A467C479A3}" presName="arrowAndChildren" presStyleCnt="0"/>
      <dgm:spPr/>
    </dgm:pt>
    <dgm:pt modelId="{D09074C8-C319-44D5-AD92-83EAF647741F}" type="pres">
      <dgm:prSet presAssocID="{F5188DA2-B043-4FB6-9F33-37A467C479A3}" presName="parentTextArrow" presStyleLbl="node1" presStyleIdx="3" presStyleCnt="5"/>
      <dgm:spPr/>
      <dgm:t>
        <a:bodyPr/>
        <a:lstStyle/>
        <a:p>
          <a:endParaRPr lang="en-US"/>
        </a:p>
      </dgm:t>
    </dgm:pt>
    <dgm:pt modelId="{66117452-A2D6-4E48-8619-8045DC96E053}" type="pres">
      <dgm:prSet presAssocID="{8D3B8258-A092-4D27-9C4A-8178A3AA34BA}" presName="sp" presStyleCnt="0"/>
      <dgm:spPr/>
    </dgm:pt>
    <dgm:pt modelId="{1CA5E89C-C76D-4283-8F91-17873A39AC20}" type="pres">
      <dgm:prSet presAssocID="{13D5502C-1525-418A-820C-631B5D5D9727}" presName="arrowAndChildren" presStyleCnt="0"/>
      <dgm:spPr/>
    </dgm:pt>
    <dgm:pt modelId="{A94DED73-DFEE-426A-AC96-BB0F2CDE2F1E}" type="pres">
      <dgm:prSet presAssocID="{13D5502C-1525-418A-820C-631B5D5D9727}" presName="parentTextArrow" presStyleLbl="node1" presStyleIdx="4" presStyleCnt="5"/>
      <dgm:spPr/>
      <dgm:t>
        <a:bodyPr/>
        <a:lstStyle/>
        <a:p>
          <a:endParaRPr lang="en-US"/>
        </a:p>
      </dgm:t>
    </dgm:pt>
  </dgm:ptLst>
  <dgm:cxnLst>
    <dgm:cxn modelId="{3F4098D0-89C0-4991-B558-87B180701102}" type="presOf" srcId="{13D5502C-1525-418A-820C-631B5D5D9727}" destId="{A94DED73-DFEE-426A-AC96-BB0F2CDE2F1E}" srcOrd="0" destOrd="0" presId="urn:microsoft.com/office/officeart/2005/8/layout/process4"/>
    <dgm:cxn modelId="{1E311AEC-1EBE-45CE-BEC2-3C62774287C3}" type="presOf" srcId="{47929A61-1B60-4FDD-9A26-B010B34A2BE4}" destId="{B8A3879A-4062-4F85-B7E6-236B8D97F4B5}" srcOrd="0" destOrd="0" presId="urn:microsoft.com/office/officeart/2005/8/layout/process4"/>
    <dgm:cxn modelId="{48445538-AE47-4F7A-B971-9F4E3F663DEC}" type="presOf" srcId="{2E6AFEAF-0AD9-4A88-8E94-95C191B1F593}" destId="{EA6CE9F3-585E-48F1-BCE5-FE21FE8F170F}" srcOrd="0" destOrd="0" presId="urn:microsoft.com/office/officeart/2005/8/layout/process4"/>
    <dgm:cxn modelId="{500EBB71-F951-40A6-A275-7A0E19D3360E}" type="presOf" srcId="{1DD638FF-3300-4334-8C1E-98257D3C5080}" destId="{3E4CFE91-0474-49F1-93FE-41D1FDB78419}" srcOrd="0" destOrd="0" presId="urn:microsoft.com/office/officeart/2005/8/layout/process4"/>
    <dgm:cxn modelId="{4EB56DB5-E550-4699-8756-8D7EE8E88F20}" srcId="{47929A61-1B60-4FDD-9A26-B010B34A2BE4}" destId="{F5188DA2-B043-4FB6-9F33-37A467C479A3}" srcOrd="1" destOrd="0" parTransId="{1AA898FD-2318-47A8-907D-D885F9E8F268}" sibTransId="{15DABD20-98E9-45D5-B5CE-ABC8C6D9CD0F}"/>
    <dgm:cxn modelId="{7523ED87-378A-45C5-9C43-D37962B531A7}" srcId="{47929A61-1B60-4FDD-9A26-B010B34A2BE4}" destId="{1DD638FF-3300-4334-8C1E-98257D3C5080}" srcOrd="2" destOrd="0" parTransId="{B97E7471-63C2-4FE7-938E-345E93F4A9EB}" sibTransId="{59560928-EEED-41C5-ACD6-D0DD2F201013}"/>
    <dgm:cxn modelId="{EFC01999-1154-482E-9260-C34BC3C688BF}" type="presOf" srcId="{330C7B94-2B3C-4204-A7D9-BAA77C7F3CC9}" destId="{2668CFC7-9616-4314-9165-64C511CA5266}" srcOrd="0" destOrd="0" presId="urn:microsoft.com/office/officeart/2005/8/layout/process4"/>
    <dgm:cxn modelId="{BFE6B15D-94EC-4D59-BB73-1F1662DEC531}" srcId="{47929A61-1B60-4FDD-9A26-B010B34A2BE4}" destId="{2E6AFEAF-0AD9-4A88-8E94-95C191B1F593}" srcOrd="3" destOrd="0" parTransId="{8CEC54CE-9B01-481B-96D5-17D757AF4865}" sibTransId="{C459375A-5657-4989-9C3C-1A7098342A0A}"/>
    <dgm:cxn modelId="{C20AAC81-9D3C-427A-B19E-E51EF5AE9451}" type="presOf" srcId="{F5188DA2-B043-4FB6-9F33-37A467C479A3}" destId="{D09074C8-C319-44D5-AD92-83EAF647741F}" srcOrd="0" destOrd="0" presId="urn:microsoft.com/office/officeart/2005/8/layout/process4"/>
    <dgm:cxn modelId="{C2685EC8-0A9F-4AC7-A226-133F7BD5F965}" srcId="{47929A61-1B60-4FDD-9A26-B010B34A2BE4}" destId="{330C7B94-2B3C-4204-A7D9-BAA77C7F3CC9}" srcOrd="4" destOrd="0" parTransId="{3B4E7359-BEEA-4135-B417-C26FE82EAB0B}" sibTransId="{431D13D3-B9F4-4208-B638-67C5461AE78B}"/>
    <dgm:cxn modelId="{09D6C981-7D0E-49B7-817C-8EA7A3963431}" srcId="{47929A61-1B60-4FDD-9A26-B010B34A2BE4}" destId="{13D5502C-1525-418A-820C-631B5D5D9727}" srcOrd="0" destOrd="0" parTransId="{468C3C6C-C008-444F-AA5D-D95A1082170B}" sibTransId="{8D3B8258-A092-4D27-9C4A-8178A3AA34BA}"/>
    <dgm:cxn modelId="{25450515-073B-444A-86BE-8D6363C6D2F1}" type="presParOf" srcId="{B8A3879A-4062-4F85-B7E6-236B8D97F4B5}" destId="{AEBB66CE-F524-4020-9F1A-DCB41CA32C91}" srcOrd="0" destOrd="0" presId="urn:microsoft.com/office/officeart/2005/8/layout/process4"/>
    <dgm:cxn modelId="{93E7F6FC-FD7E-4C6B-95BD-517197824904}" type="presParOf" srcId="{AEBB66CE-F524-4020-9F1A-DCB41CA32C91}" destId="{2668CFC7-9616-4314-9165-64C511CA5266}" srcOrd="0" destOrd="0" presId="urn:microsoft.com/office/officeart/2005/8/layout/process4"/>
    <dgm:cxn modelId="{09DC8350-EFE2-4FBF-87C0-9C5BCDD8C813}" type="presParOf" srcId="{B8A3879A-4062-4F85-B7E6-236B8D97F4B5}" destId="{4461575A-19C4-45BB-9560-8671F907468F}" srcOrd="1" destOrd="0" presId="urn:microsoft.com/office/officeart/2005/8/layout/process4"/>
    <dgm:cxn modelId="{621F69AF-2F26-4328-AB7B-C475232EA7A8}" type="presParOf" srcId="{B8A3879A-4062-4F85-B7E6-236B8D97F4B5}" destId="{621B0FB2-8675-4CD9-A98C-37A553ED1DE9}" srcOrd="2" destOrd="0" presId="urn:microsoft.com/office/officeart/2005/8/layout/process4"/>
    <dgm:cxn modelId="{2FEE98B8-2022-48D0-8885-5192E3B34B0D}" type="presParOf" srcId="{621B0FB2-8675-4CD9-A98C-37A553ED1DE9}" destId="{EA6CE9F3-585E-48F1-BCE5-FE21FE8F170F}" srcOrd="0" destOrd="0" presId="urn:microsoft.com/office/officeart/2005/8/layout/process4"/>
    <dgm:cxn modelId="{E6111A4E-AC3D-463C-B94B-93156B0E6C88}" type="presParOf" srcId="{B8A3879A-4062-4F85-B7E6-236B8D97F4B5}" destId="{2D3B15CA-2418-4590-BFBA-30970A216131}" srcOrd="3" destOrd="0" presId="urn:microsoft.com/office/officeart/2005/8/layout/process4"/>
    <dgm:cxn modelId="{003FDBFE-638E-4B43-A24F-76ED7BBED49C}" type="presParOf" srcId="{B8A3879A-4062-4F85-B7E6-236B8D97F4B5}" destId="{BE0C2A2D-CB13-4BC9-B261-5317C761EF01}" srcOrd="4" destOrd="0" presId="urn:microsoft.com/office/officeart/2005/8/layout/process4"/>
    <dgm:cxn modelId="{4DB38B7F-E0CA-48EA-A189-5B9EA58290EB}" type="presParOf" srcId="{BE0C2A2D-CB13-4BC9-B261-5317C761EF01}" destId="{3E4CFE91-0474-49F1-93FE-41D1FDB78419}" srcOrd="0" destOrd="0" presId="urn:microsoft.com/office/officeart/2005/8/layout/process4"/>
    <dgm:cxn modelId="{CA00A095-555B-4803-B44E-1C59E1483663}" type="presParOf" srcId="{B8A3879A-4062-4F85-B7E6-236B8D97F4B5}" destId="{DCA25200-A0DF-42DC-99DC-5008370B37BB}" srcOrd="5" destOrd="0" presId="urn:microsoft.com/office/officeart/2005/8/layout/process4"/>
    <dgm:cxn modelId="{4A558BE8-2D8B-4D5C-8FCC-AD33DC3E14C0}" type="presParOf" srcId="{B8A3879A-4062-4F85-B7E6-236B8D97F4B5}" destId="{D20C2BAF-D2FB-4EC6-A1C0-611F6BC8A541}" srcOrd="6" destOrd="0" presId="urn:microsoft.com/office/officeart/2005/8/layout/process4"/>
    <dgm:cxn modelId="{16BEDA16-0301-4854-B413-1E42CF328983}" type="presParOf" srcId="{D20C2BAF-D2FB-4EC6-A1C0-611F6BC8A541}" destId="{D09074C8-C319-44D5-AD92-83EAF647741F}" srcOrd="0" destOrd="0" presId="urn:microsoft.com/office/officeart/2005/8/layout/process4"/>
    <dgm:cxn modelId="{673D390A-907A-4FDB-B214-75AB5BBDC20D}" type="presParOf" srcId="{B8A3879A-4062-4F85-B7E6-236B8D97F4B5}" destId="{66117452-A2D6-4E48-8619-8045DC96E053}" srcOrd="7" destOrd="0" presId="urn:microsoft.com/office/officeart/2005/8/layout/process4"/>
    <dgm:cxn modelId="{2234F544-B190-40C1-99E9-BFB59B9A02DA}" type="presParOf" srcId="{B8A3879A-4062-4F85-B7E6-236B8D97F4B5}" destId="{1CA5E89C-C76D-4283-8F91-17873A39AC20}" srcOrd="8" destOrd="0" presId="urn:microsoft.com/office/officeart/2005/8/layout/process4"/>
    <dgm:cxn modelId="{D71CCC86-2705-4B13-A0BC-0F9FF725361F}" type="presParOf" srcId="{1CA5E89C-C76D-4283-8F91-17873A39AC20}" destId="{A94DED73-DFEE-426A-AC96-BB0F2CDE2F1E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250D55-AE3F-44FD-B878-FC3E5E95F500}">
      <dsp:nvSpPr>
        <dsp:cNvPr id="0" name=""/>
        <dsp:cNvSpPr/>
      </dsp:nvSpPr>
      <dsp:spPr>
        <a:xfrm>
          <a:off x="2234971" y="2904654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 w="25400" cap="rnd" cmpd="sng" algn="ctr">
          <a:solidFill>
            <a:schemeClr val="lt1"/>
          </a:solidFill>
          <a:prstDash val="solid"/>
        </a:ln>
        <a:effectLst/>
        <a:sp3d extrusionH="152250"/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0" tIns="38100" rIns="0" bIns="38100" numCol="1" spcCol="1270" anchor="ctr" anchorCtr="0">
          <a:noAutofit/>
          <a:sp3d extrusionH="28000" prstMaterial="matte"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TỔNG QUAN VỀ ĐỀ TÀI</a:t>
          </a:r>
          <a:endParaRPr lang="en-US" sz="3000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550353" y="3175468"/>
        <a:ext cx="1405398" cy="1206794"/>
      </dsp:txXfrm>
    </dsp:sp>
    <dsp:sp modelId="{E029BDBD-72A5-41A6-826A-FB14458360EB}">
      <dsp:nvSpPr>
        <dsp:cNvPr id="0" name=""/>
        <dsp:cNvSpPr/>
      </dsp:nvSpPr>
      <dsp:spPr>
        <a:xfrm>
          <a:off x="2283554" y="3686547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5B32961-54E5-4316-A10B-11B39444255B}">
      <dsp:nvSpPr>
        <dsp:cNvPr id="0" name=""/>
        <dsp:cNvSpPr/>
      </dsp:nvSpPr>
      <dsp:spPr>
        <a:xfrm>
          <a:off x="482748" y="1938125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181E6EB-545F-49F9-8E7C-98566426A416}">
      <dsp:nvSpPr>
        <dsp:cNvPr id="0" name=""/>
        <dsp:cNvSpPr/>
      </dsp:nvSpPr>
      <dsp:spPr>
        <a:xfrm>
          <a:off x="1877617" y="3454625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D2B3538-AE53-42AC-9458-65FF43D34410}">
      <dsp:nvSpPr>
        <dsp:cNvPr id="0" name=""/>
        <dsp:cNvSpPr/>
      </dsp:nvSpPr>
      <dsp:spPr>
        <a:xfrm>
          <a:off x="3987194" y="1933059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26670" rIns="0" bIns="26670" numCol="1" spcCol="1270" anchor="ctr" anchorCtr="0">
          <a:noAutofit/>
          <a:sp3d extrusionH="28000" prstMaterial="matte"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KHẢO SÁT HIỆN TRẠNG HỆ THỐNG</a:t>
          </a:r>
          <a:endParaRPr lang="en-US" sz="2100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302576" y="2203873"/>
        <a:ext cx="1405398" cy="1206794"/>
      </dsp:txXfrm>
    </dsp:sp>
    <dsp:sp modelId="{A10F0808-C64C-4946-96F7-D8D02E72B429}">
      <dsp:nvSpPr>
        <dsp:cNvPr id="0" name=""/>
        <dsp:cNvSpPr/>
      </dsp:nvSpPr>
      <dsp:spPr>
        <a:xfrm>
          <a:off x="5388540" y="3445055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98F3B11-D448-45BB-9702-6C961D2516FF}">
      <dsp:nvSpPr>
        <dsp:cNvPr id="0" name=""/>
        <dsp:cNvSpPr/>
      </dsp:nvSpPr>
      <dsp:spPr>
        <a:xfrm>
          <a:off x="5738337" y="2901277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B1104FD-4147-4BE4-B44B-ED8788AC76E5}">
      <dsp:nvSpPr>
        <dsp:cNvPr id="0" name=""/>
        <dsp:cNvSpPr/>
      </dsp:nvSpPr>
      <dsp:spPr>
        <a:xfrm>
          <a:off x="5787999" y="3679229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174D215-2148-4D5D-9D6D-40F7D81E92D4}">
      <dsp:nvSpPr>
        <dsp:cNvPr id="0" name=""/>
        <dsp:cNvSpPr/>
      </dsp:nvSpPr>
      <dsp:spPr>
        <a:xfrm>
          <a:off x="2234971" y="972158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24130" rIns="0" bIns="24130" numCol="1" spcCol="1270" anchor="ctr" anchorCtr="0">
          <a:noAutofit/>
          <a:sp3d extrusionH="28000" prstMaterial="matte"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THIẾT KẾ HỆ THỐNG</a:t>
          </a:r>
          <a:endParaRPr lang="en-US" sz="1900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550353" y="1242972"/>
        <a:ext cx="1405398" cy="1206794"/>
      </dsp:txXfrm>
    </dsp:sp>
    <dsp:sp modelId="{0960130D-02FE-4E83-AD44-F78869E226B0}">
      <dsp:nvSpPr>
        <dsp:cNvPr id="0" name=""/>
        <dsp:cNvSpPr/>
      </dsp:nvSpPr>
      <dsp:spPr>
        <a:xfrm>
          <a:off x="3629839" y="1005370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83FB84E-420A-41B8-8C59-F0FC733A76EA}">
      <dsp:nvSpPr>
        <dsp:cNvPr id="0" name=""/>
        <dsp:cNvSpPr/>
      </dsp:nvSpPr>
      <dsp:spPr>
        <a:xfrm>
          <a:off x="3987194" y="0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BBC11CE-7AA8-468E-821A-5E638C41A34E}">
      <dsp:nvSpPr>
        <dsp:cNvPr id="0" name=""/>
        <dsp:cNvSpPr/>
      </dsp:nvSpPr>
      <dsp:spPr>
        <a:xfrm>
          <a:off x="4044413" y="774574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4EAA7C3-F1A3-4DCE-8C3D-6F4EE0CAD36D}">
      <dsp:nvSpPr>
        <dsp:cNvPr id="0" name=""/>
        <dsp:cNvSpPr/>
      </dsp:nvSpPr>
      <dsp:spPr>
        <a:xfrm>
          <a:off x="5738337" y="968218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26670" rIns="0" bIns="26670" numCol="1" spcCol="1270" anchor="ctr" anchorCtr="0">
          <a:noAutofit/>
          <a:sp3d extrusionH="28000" prstMaterial="matte"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CÔNG CỤ THỰC HIỆN ĐỀ TÀI</a:t>
          </a:r>
          <a:endParaRPr lang="en-US" sz="2100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053719" y="1239032"/>
        <a:ext cx="1405398" cy="1206794"/>
      </dsp:txXfrm>
    </dsp:sp>
    <dsp:sp modelId="{0845A1A2-999F-4440-9157-157A991E32F3}">
      <dsp:nvSpPr>
        <dsp:cNvPr id="0" name=""/>
        <dsp:cNvSpPr/>
      </dsp:nvSpPr>
      <dsp:spPr>
        <a:xfrm>
          <a:off x="7500276" y="1742792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30E962A-8D79-49A8-8365-512981615F45}">
      <dsp:nvSpPr>
        <dsp:cNvPr id="0" name=""/>
        <dsp:cNvSpPr/>
      </dsp:nvSpPr>
      <dsp:spPr>
        <a:xfrm>
          <a:off x="7490559" y="1951072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6BD5CD5-E51C-4D3B-A9E8-D1DFA2587CE5}">
      <dsp:nvSpPr>
        <dsp:cNvPr id="0" name=""/>
        <dsp:cNvSpPr/>
      </dsp:nvSpPr>
      <dsp:spPr>
        <a:xfrm>
          <a:off x="7887859" y="1982595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610F65A-5984-42EA-A9CD-941898521901}">
      <dsp:nvSpPr>
        <dsp:cNvPr id="0" name=""/>
        <dsp:cNvSpPr/>
      </dsp:nvSpPr>
      <dsp:spPr>
        <a:xfrm>
          <a:off x="7490559" y="18576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26670" rIns="0" bIns="26670" numCol="1" spcCol="1270" anchor="ctr" anchorCtr="0">
          <a:noAutofit/>
          <a:sp3d extrusionH="28000" prstMaterial="matte"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KẾT QUẢ THỰC HIỆN ĐỀ TÀI</a:t>
          </a:r>
          <a:endParaRPr lang="en-US" sz="2100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7805941" y="289390"/>
        <a:ext cx="1405398" cy="1206794"/>
      </dsp:txXfrm>
    </dsp:sp>
    <dsp:sp modelId="{522237BF-86A2-40FD-84E8-76FB99BFD1B0}">
      <dsp:nvSpPr>
        <dsp:cNvPr id="0" name=""/>
        <dsp:cNvSpPr/>
      </dsp:nvSpPr>
      <dsp:spPr>
        <a:xfrm>
          <a:off x="9252499" y="802157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45ACA37-EFF8-44CA-B3B4-9E57044ACC0C}">
      <dsp:nvSpPr>
        <dsp:cNvPr id="0" name=""/>
        <dsp:cNvSpPr/>
      </dsp:nvSpPr>
      <dsp:spPr>
        <a:xfrm>
          <a:off x="9242782" y="994112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D07D25E-ED7C-4806-B0E7-9E556561869E}">
      <dsp:nvSpPr>
        <dsp:cNvPr id="0" name=""/>
        <dsp:cNvSpPr/>
      </dsp:nvSpPr>
      <dsp:spPr>
        <a:xfrm>
          <a:off x="9648719" y="1032953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05B290F-38C4-439B-9601-1511C195A2F7}">
      <dsp:nvSpPr>
        <dsp:cNvPr id="0" name=""/>
        <dsp:cNvSpPr/>
      </dsp:nvSpPr>
      <dsp:spPr>
        <a:xfrm>
          <a:off x="9242782" y="2923794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24130" rIns="0" bIns="24130" numCol="1" spcCol="1270" anchor="ctr" anchorCtr="0">
          <a:noAutofit/>
          <a:sp3d extrusionH="28000" prstMaterial="matte"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KẾT LUẬN HƯỚNG PHÁT TRIỂN ĐỀ TÀI</a:t>
          </a:r>
          <a:endParaRPr lang="en-US" sz="1900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9558164" y="3194608"/>
        <a:ext cx="1405398" cy="1206794"/>
      </dsp:txXfrm>
    </dsp:sp>
    <dsp:sp modelId="{24208DB7-FE1B-4A9D-8EB9-FD207E0DF781}">
      <dsp:nvSpPr>
        <dsp:cNvPr id="0" name=""/>
        <dsp:cNvSpPr/>
      </dsp:nvSpPr>
      <dsp:spPr>
        <a:xfrm>
          <a:off x="9646560" y="4454929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D5F6B84-8A17-45E5-BC1E-F65884864F83}">
      <dsp:nvSpPr>
        <dsp:cNvPr id="0" name=""/>
        <dsp:cNvSpPr/>
      </dsp:nvSpPr>
      <dsp:spPr>
        <a:xfrm>
          <a:off x="7490559" y="3880753"/>
          <a:ext cx="2036162" cy="174842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13C0423-5A44-49DD-8F26-1EB8CB1B4DE6}">
      <dsp:nvSpPr>
        <dsp:cNvPr id="0" name=""/>
        <dsp:cNvSpPr/>
      </dsp:nvSpPr>
      <dsp:spPr>
        <a:xfrm>
          <a:off x="9268693" y="4648010"/>
          <a:ext cx="237516" cy="20490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C9D666-F3D6-47F3-9DEF-5AE48ABBE125}">
      <dsp:nvSpPr>
        <dsp:cNvPr id="0" name=""/>
        <dsp:cNvSpPr/>
      </dsp:nvSpPr>
      <dsp:spPr>
        <a:xfrm>
          <a:off x="-6297292" y="-963302"/>
          <a:ext cx="7495806" cy="7495806"/>
        </a:xfrm>
        <a:prstGeom prst="blockArc">
          <a:avLst>
            <a:gd name="adj1" fmla="val 18900000"/>
            <a:gd name="adj2" fmla="val 2700000"/>
            <a:gd name="adj3" fmla="val 288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E9C27D-B880-43DA-ACB0-EA52DC08DE78}">
      <dsp:nvSpPr>
        <dsp:cNvPr id="0" name=""/>
        <dsp:cNvSpPr/>
      </dsp:nvSpPr>
      <dsp:spPr>
        <a:xfrm>
          <a:off x="446216" y="293274"/>
          <a:ext cx="11666824" cy="58632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5396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TÌM HIỂU VÀ NẮM BẮT ĐƯỢC CÁC CÔNG CỤ THIẾT KẾ WEB</a:t>
          </a:r>
          <a:endParaRPr lang="en-US" sz="2000" b="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46216" y="293274"/>
        <a:ext cx="11666824" cy="586325"/>
      </dsp:txXfrm>
    </dsp:sp>
    <dsp:sp modelId="{6EBE1040-ED11-4A2E-B2C1-3D7B8DB990CB}">
      <dsp:nvSpPr>
        <dsp:cNvPr id="0" name=""/>
        <dsp:cNvSpPr/>
      </dsp:nvSpPr>
      <dsp:spPr>
        <a:xfrm>
          <a:off x="79762" y="219983"/>
          <a:ext cx="732906" cy="7329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C98B15-C0DE-4B75-A9AB-DF4E336372B2}">
      <dsp:nvSpPr>
        <dsp:cNvPr id="0" name=""/>
        <dsp:cNvSpPr/>
      </dsp:nvSpPr>
      <dsp:spPr>
        <a:xfrm>
          <a:off x="928508" y="1172650"/>
          <a:ext cx="11184531" cy="586325"/>
        </a:xfrm>
        <a:prstGeom prst="rect">
          <a:avLst/>
        </a:prstGeom>
        <a:solidFill>
          <a:schemeClr val="accent2">
            <a:hueOff val="-592857"/>
            <a:satOff val="2840"/>
            <a:lumOff val="262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5396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GIAO DIỆN THÂN THIỆN, DỄ SỬ DỤNG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928508" y="1172650"/>
        <a:ext cx="11184531" cy="586325"/>
      </dsp:txXfrm>
    </dsp:sp>
    <dsp:sp modelId="{F9E25D9A-D0F8-4F18-A2D7-289DD958CFED}">
      <dsp:nvSpPr>
        <dsp:cNvPr id="0" name=""/>
        <dsp:cNvSpPr/>
      </dsp:nvSpPr>
      <dsp:spPr>
        <a:xfrm>
          <a:off x="562055" y="1099360"/>
          <a:ext cx="732906" cy="7329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592857"/>
              <a:satOff val="2840"/>
              <a:lumOff val="262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0FD445-8CC7-4F7D-B197-2BCB88EFF17E}">
      <dsp:nvSpPr>
        <dsp:cNvPr id="0" name=""/>
        <dsp:cNvSpPr/>
      </dsp:nvSpPr>
      <dsp:spPr>
        <a:xfrm>
          <a:off x="1149049" y="2052027"/>
          <a:ext cx="10963991" cy="586325"/>
        </a:xfrm>
        <a:prstGeom prst="rect">
          <a:avLst/>
        </a:prstGeom>
        <a:solidFill>
          <a:schemeClr val="accent2">
            <a:hueOff val="-1185714"/>
            <a:satOff val="5680"/>
            <a:lumOff val="525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5396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GIỚI THIỆU CÁC MẶT HÀNG ĐẾN VỚI KHÁCH HÀNG, CHO PHÉP TÌM KIẾM, ĐẶT HÀNG, LẬP ĐƠN HÀNG.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149049" y="2052027"/>
        <a:ext cx="10963991" cy="586325"/>
      </dsp:txXfrm>
    </dsp:sp>
    <dsp:sp modelId="{9DF0AC68-2793-4DB1-B6AE-F9A9FA988990}">
      <dsp:nvSpPr>
        <dsp:cNvPr id="0" name=""/>
        <dsp:cNvSpPr/>
      </dsp:nvSpPr>
      <dsp:spPr>
        <a:xfrm>
          <a:off x="782595" y="1978737"/>
          <a:ext cx="732906" cy="7329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1185714"/>
              <a:satOff val="5680"/>
              <a:lumOff val="52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27F0B5-17B5-4450-A7D0-72E6A6F14B95}">
      <dsp:nvSpPr>
        <dsp:cNvPr id="0" name=""/>
        <dsp:cNvSpPr/>
      </dsp:nvSpPr>
      <dsp:spPr>
        <a:xfrm>
          <a:off x="1149049" y="2930847"/>
          <a:ext cx="10963991" cy="586325"/>
        </a:xfrm>
        <a:prstGeom prst="rect">
          <a:avLst/>
        </a:prstGeom>
        <a:solidFill>
          <a:schemeClr val="accent2">
            <a:hueOff val="-1778572"/>
            <a:satOff val="8520"/>
            <a:lumOff val="788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5396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THÔNG TIN KHÁCH HÀNG ĐƯỢC CẬP NHẬT KỊP THỜI, CHÍNH XÁC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149049" y="2930847"/>
        <a:ext cx="10963991" cy="586325"/>
      </dsp:txXfrm>
    </dsp:sp>
    <dsp:sp modelId="{7709048A-7760-4ADF-BA5A-34A895B8A51C}">
      <dsp:nvSpPr>
        <dsp:cNvPr id="0" name=""/>
        <dsp:cNvSpPr/>
      </dsp:nvSpPr>
      <dsp:spPr>
        <a:xfrm>
          <a:off x="782595" y="2857557"/>
          <a:ext cx="732906" cy="7329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1778572"/>
              <a:satOff val="8520"/>
              <a:lumOff val="788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91EE50-DFEF-4136-B031-F7CE8E969313}">
      <dsp:nvSpPr>
        <dsp:cNvPr id="0" name=""/>
        <dsp:cNvSpPr/>
      </dsp:nvSpPr>
      <dsp:spPr>
        <a:xfrm>
          <a:off x="928508" y="3810224"/>
          <a:ext cx="11184531" cy="586325"/>
        </a:xfrm>
        <a:prstGeom prst="rect">
          <a:avLst/>
        </a:prstGeom>
        <a:solidFill>
          <a:schemeClr val="accent2">
            <a:hueOff val="-2371429"/>
            <a:satOff val="11360"/>
            <a:lumOff val="1051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5396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WEBSITE GIÚP TIẾT KIỆM THỜI GIAN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928508" y="3810224"/>
        <a:ext cx="11184531" cy="586325"/>
      </dsp:txXfrm>
    </dsp:sp>
    <dsp:sp modelId="{8684287D-33D0-4E2E-923E-5284904B51E8}">
      <dsp:nvSpPr>
        <dsp:cNvPr id="0" name=""/>
        <dsp:cNvSpPr/>
      </dsp:nvSpPr>
      <dsp:spPr>
        <a:xfrm>
          <a:off x="562055" y="3736933"/>
          <a:ext cx="732906" cy="7329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371429"/>
              <a:satOff val="11360"/>
              <a:lumOff val="1051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F04D15-55E1-43B4-B63C-045DFAEEE0F9}">
      <dsp:nvSpPr>
        <dsp:cNvPr id="0" name=""/>
        <dsp:cNvSpPr/>
      </dsp:nvSpPr>
      <dsp:spPr>
        <a:xfrm>
          <a:off x="446216" y="4689601"/>
          <a:ext cx="11666824" cy="586325"/>
        </a:xfrm>
        <a:prstGeom prst="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5396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HỖ TRỢ KHÁCH HÀNG TRỰC TUYẾN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46216" y="4689601"/>
        <a:ext cx="11666824" cy="586325"/>
      </dsp:txXfrm>
    </dsp:sp>
    <dsp:sp modelId="{ADCCE3D2-CC49-4F81-A0B3-3F05E56E7CBF}">
      <dsp:nvSpPr>
        <dsp:cNvPr id="0" name=""/>
        <dsp:cNvSpPr/>
      </dsp:nvSpPr>
      <dsp:spPr>
        <a:xfrm>
          <a:off x="79762" y="4616310"/>
          <a:ext cx="732906" cy="7329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68CFC7-9616-4314-9165-64C511CA5266}">
      <dsp:nvSpPr>
        <dsp:cNvPr id="0" name=""/>
        <dsp:cNvSpPr/>
      </dsp:nvSpPr>
      <dsp:spPr>
        <a:xfrm>
          <a:off x="0" y="5072137"/>
          <a:ext cx="12192000" cy="83212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2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BẢO MẬT HỆ THỐNG TỐT HƠN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5072137"/>
        <a:ext cx="12192000" cy="832126"/>
      </dsp:txXfrm>
    </dsp:sp>
    <dsp:sp modelId="{EA6CE9F3-585E-48F1-BCE5-FE21FE8F170F}">
      <dsp:nvSpPr>
        <dsp:cNvPr id="0" name=""/>
        <dsp:cNvSpPr/>
      </dsp:nvSpPr>
      <dsp:spPr>
        <a:xfrm rot="10800000">
          <a:off x="0" y="3804809"/>
          <a:ext cx="12192000" cy="1279810"/>
        </a:xfrm>
        <a:prstGeom prst="upArrowCallout">
          <a:avLst/>
        </a:prstGeom>
        <a:gradFill rotWithShape="0">
          <a:gsLst>
            <a:gs pos="0">
              <a:schemeClr val="accent2">
                <a:hueOff val="-741071"/>
                <a:satOff val="3550"/>
                <a:lumOff val="3284"/>
                <a:alphaOff val="0"/>
                <a:tint val="65000"/>
                <a:lumMod val="110000"/>
              </a:schemeClr>
            </a:gs>
            <a:gs pos="88000">
              <a:schemeClr val="accent2">
                <a:hueOff val="-741071"/>
                <a:satOff val="3550"/>
                <a:lumOff val="3284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HỖ TRỢ NHIỀU HÌNH THỨC THANH TOÁN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10800000">
        <a:off x="0" y="3804809"/>
        <a:ext cx="12192000" cy="831582"/>
      </dsp:txXfrm>
    </dsp:sp>
    <dsp:sp modelId="{3E4CFE91-0474-49F1-93FE-41D1FDB78419}">
      <dsp:nvSpPr>
        <dsp:cNvPr id="0" name=""/>
        <dsp:cNvSpPr/>
      </dsp:nvSpPr>
      <dsp:spPr>
        <a:xfrm rot="10800000">
          <a:off x="0" y="2537480"/>
          <a:ext cx="12192000" cy="1279810"/>
        </a:xfrm>
        <a:prstGeom prst="upArrowCallout">
          <a:avLst/>
        </a:prstGeom>
        <a:gradFill rotWithShape="0">
          <a:gsLst>
            <a:gs pos="0">
              <a:schemeClr val="accent2">
                <a:hueOff val="-1482143"/>
                <a:satOff val="7100"/>
                <a:lumOff val="6569"/>
                <a:alphaOff val="0"/>
                <a:tint val="65000"/>
                <a:lumMod val="110000"/>
              </a:schemeClr>
            </a:gs>
            <a:gs pos="88000">
              <a:schemeClr val="accent2">
                <a:hueOff val="-1482143"/>
                <a:satOff val="7100"/>
                <a:lumOff val="6569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TÌM HIỂU KỸ HƠN VỀ CÁC CÔNG CỤ THIẾT KẾ WEB, PHÁT TRIỂN TỐI ƯU HÓA HỆ THỐNG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10800000">
        <a:off x="0" y="2537480"/>
        <a:ext cx="12192000" cy="831582"/>
      </dsp:txXfrm>
    </dsp:sp>
    <dsp:sp modelId="{D09074C8-C319-44D5-AD92-83EAF647741F}">
      <dsp:nvSpPr>
        <dsp:cNvPr id="0" name=""/>
        <dsp:cNvSpPr/>
      </dsp:nvSpPr>
      <dsp:spPr>
        <a:xfrm rot="10800000">
          <a:off x="0" y="1270152"/>
          <a:ext cx="12192000" cy="1279810"/>
        </a:xfrm>
        <a:prstGeom prst="upArrowCallout">
          <a:avLst/>
        </a:prstGeom>
        <a:gradFill rotWithShape="0">
          <a:gsLst>
            <a:gs pos="0">
              <a:schemeClr val="accent2">
                <a:hueOff val="-2223214"/>
                <a:satOff val="10650"/>
                <a:lumOff val="9853"/>
                <a:alphaOff val="0"/>
                <a:tint val="65000"/>
                <a:lumMod val="110000"/>
              </a:schemeClr>
            </a:gs>
            <a:gs pos="88000">
              <a:schemeClr val="accent2">
                <a:hueOff val="-2223214"/>
                <a:satOff val="10650"/>
                <a:lumOff val="9853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PHÁT TRIỂN VÀ HOÀN THIỆN CHỨC NĂNG TÌM KIẾM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10800000">
        <a:off x="0" y="1270152"/>
        <a:ext cx="12192000" cy="831582"/>
      </dsp:txXfrm>
    </dsp:sp>
    <dsp:sp modelId="{A94DED73-DFEE-426A-AC96-BB0F2CDE2F1E}">
      <dsp:nvSpPr>
        <dsp:cNvPr id="0" name=""/>
        <dsp:cNvSpPr/>
      </dsp:nvSpPr>
      <dsp:spPr>
        <a:xfrm rot="10800000">
          <a:off x="0" y="2823"/>
          <a:ext cx="12192000" cy="1279810"/>
        </a:xfrm>
        <a:prstGeom prst="upArrowCallout">
          <a:avLst/>
        </a:prstGeom>
        <a:gradFill rotWithShape="0">
          <a:gsLst>
            <a:gs pos="0">
              <a:schemeClr val="accent2">
                <a:hueOff val="-2964286"/>
                <a:satOff val="14200"/>
                <a:lumOff val="13137"/>
                <a:alphaOff val="0"/>
                <a:tint val="65000"/>
                <a:lumMod val="110000"/>
              </a:schemeClr>
            </a:gs>
            <a:gs pos="88000">
              <a:schemeClr val="accent2">
                <a:hueOff val="-2964286"/>
                <a:satOff val="14200"/>
                <a:lumOff val="13137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XÂY DỰNG TRANG WEB QUY MÔ LỚN HƠN VỚI NHIỀU ỨNG DỤNG, CHỨC NĂNG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10800000">
        <a:off x="0" y="2823"/>
        <a:ext cx="12192000" cy="8315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F0F22-E7DD-4F57-AEE1-7548C0FE0E1E}" type="datetimeFigureOut">
              <a:rPr lang="en-US" smtClean="0"/>
              <a:t>11/2/19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C3B084-E3D8-465B-AEA1-9CAC3C158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2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AC60-0134-4E2D-8496-504A2B85C814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7546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24FA-74AB-4962-ABAC-D9ECDA5C651A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106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568D4-096F-40E5-BDB1-6F65F9B90737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415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F738A-FAF9-470C-967D-107C7BB169C2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877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642E2-590D-4990-A611-341A198EDE91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5236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0EE-4204-4476-B2CE-F7698DC11B13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073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899D4-1949-42AF-81E3-9615F1BCC727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5193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2372-54DC-4143-B5EE-24DCCE678DFC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735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4E64-04FD-4820-8CC1-37724ADE7533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331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0B01-E591-4319-BF1C-6DA3196974D4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4863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6B602-D9CC-4B06-B462-0402194E2717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983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B32E4-958D-4E51-AC28-98AC632CEAC9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5737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4400C-9080-46F0-A7BF-B56CB73DDE9F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4459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18645-8903-4032-8123-F18D5D61CA03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115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414B-8DE7-4702-9AAF-CA3713A2808F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2507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D45B-3A96-499E-9D92-AF447A694389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4458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935A6-F5EF-4265-9E05-2205274C3467}" type="datetime1">
              <a:rPr lang="en-US" smtClean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330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</p:sldLayoutIdLst>
  <p:transition spd="slow">
    <p:push dir="u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4" Type="http://schemas.openxmlformats.org/officeDocument/2006/relationships/image" Target="../media/image1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4" Type="http://schemas.openxmlformats.org/officeDocument/2006/relationships/diagramData" Target="../diagrams/data3.xml"/><Relationship Id="rId5" Type="http://schemas.openxmlformats.org/officeDocument/2006/relationships/diagramLayout" Target="../diagrams/layout3.xml"/><Relationship Id="rId6" Type="http://schemas.openxmlformats.org/officeDocument/2006/relationships/diagramQuickStyle" Target="../diagrams/quickStyle3.xml"/><Relationship Id="rId7" Type="http://schemas.openxmlformats.org/officeDocument/2006/relationships/diagramColors" Target="../diagrams/colors3.xml"/><Relationship Id="rId8" Type="http://schemas.microsoft.com/office/2007/relationships/diagramDrawing" Target="../diagrams/drawing3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hdphoto" Target="../media/hdphoto8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1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536735" y="651283"/>
            <a:ext cx="6123905" cy="8966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TRƯỜNG ĐẠI HỌC </a:t>
            </a:r>
            <a:r>
              <a:rPr lang="en-US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XXXXX</a:t>
            </a: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KHOA </a:t>
            </a:r>
            <a:r>
              <a:rPr lang="en-US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XXXXX</a:t>
            </a: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3112825" y="1800723"/>
            <a:ext cx="5715000" cy="62249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ĐỒ ÁN TỐT NGHIỆP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02540" y="2676058"/>
            <a:ext cx="9144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ĐỀ TÀI</a:t>
            </a:r>
          </a:p>
          <a:p>
            <a:pPr algn="ctr"/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XÂY DỰNG WEBSITE BÁN GIÀY DÉP THỜI TRANG</a:t>
            </a:r>
            <a:endParaRPr lang="en-US" sz="2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530125"/>
              </p:ext>
            </p:extLst>
          </p:nvPr>
        </p:nvGraphicFramePr>
        <p:xfrm>
          <a:off x="2488440" y="4040869"/>
          <a:ext cx="61722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861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861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Giáo</a:t>
                      </a:r>
                      <a:r>
                        <a:rPr lang="en-US" sz="2000" b="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b="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Viên</a:t>
                      </a:r>
                      <a:r>
                        <a:rPr lang="en-US" sz="2000" b="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b="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Hướng</a:t>
                      </a:r>
                      <a:r>
                        <a:rPr lang="en-US" sz="2000" b="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b="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Dẫn</a:t>
                      </a:r>
                      <a:r>
                        <a:rPr lang="en-US" sz="2000" b="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US" sz="20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Sinh</a:t>
                      </a:r>
                      <a:r>
                        <a:rPr lang="en-US" sz="2000" b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b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Viên</a:t>
                      </a:r>
                      <a:r>
                        <a:rPr lang="en-US" sz="2000" b="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b="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Thực</a:t>
                      </a:r>
                      <a:r>
                        <a:rPr lang="en-US" sz="2000" b="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b="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Hiện</a:t>
                      </a:r>
                      <a:endParaRPr lang="en-US" sz="20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Lớp</a:t>
                      </a:r>
                      <a:endParaRPr lang="en-US" sz="20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10" y="651283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29147" y="6314317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334675"/>
      </p:ext>
    </p:extLst>
  </p:cSld>
  <p:clrMapOvr>
    <a:masterClrMapping/>
  </p:clrMapOvr>
  <p:transition spd="slow">
    <p:plus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370" b="50651" l="41895" r="84961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64576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 </a:t>
            </a:r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GIAO DIỆN TRANG SẢN PHẨM</a:t>
            </a:r>
            <a:endParaRPr lang="en-US" sz="2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0412" y="101904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pic>
        <p:nvPicPr>
          <p:cNvPr id="6" name="Picture 5" descr="C:\Users\VS9 X64Bit\Desktop\giaydep\sp.pn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080" y="777921"/>
            <a:ext cx="6645498" cy="58675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121354" y="6280373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332469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31917" l="20125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866"/>
            <a:ext cx="8596668" cy="591975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</a:t>
            </a:r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GIAO DIỆN TRANG DANH MỤC SẢN PHẨM</a:t>
            </a:r>
            <a:endParaRPr lang="en-US" sz="2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6775" y="-18593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pic>
        <p:nvPicPr>
          <p:cNvPr id="6" name="Picture 5"/>
          <p:cNvPicPr/>
          <p:nvPr/>
        </p:nvPicPr>
        <p:blipFill>
          <a:blip r:embed="rId5"/>
          <a:stretch>
            <a:fillRect/>
          </a:stretch>
        </p:blipFill>
        <p:spPr>
          <a:xfrm>
            <a:off x="1867437" y="591975"/>
            <a:ext cx="8628845" cy="569291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26775" y="6284891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94419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9688"/>
            <a:ext cx="8811151" cy="1249111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 LUẬN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 </a:t>
            </a:r>
            <a:r>
              <a:rPr lang="en-US" sz="27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NHỮNG ĐIỂM ĐÃ ĐẠT ĐƯỢC</a:t>
            </a:r>
            <a:endParaRPr lang="en-US" sz="27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5936603"/>
              </p:ext>
            </p:extLst>
          </p:nvPr>
        </p:nvGraphicFramePr>
        <p:xfrm>
          <a:off x="0" y="1288799"/>
          <a:ext cx="12192000" cy="5569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6775" y="39688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156442" y="6492875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12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646825"/>
      </p:ext>
    </p:extLst>
  </p:cSld>
  <p:clrMapOvr>
    <a:masterClrMapping/>
  </p:clrMapOvr>
  <p:transition spd="slow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280" b="89920" l="41667" r="67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658906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32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/>
              </a:rPr>
              <a:t></a:t>
            </a:r>
            <a:r>
              <a:rPr lang="en-US" sz="32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7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 PHÁT TRIỂN ĐỀ TÀI</a:t>
            </a:r>
            <a:endParaRPr lang="en-US" sz="27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6994902"/>
              </p:ext>
            </p:extLst>
          </p:nvPr>
        </p:nvGraphicFramePr>
        <p:xfrm>
          <a:off x="0" y="950912"/>
          <a:ext cx="12192000" cy="5907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6775" y="0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26775" y="6341613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13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77195"/>
      </p:ext>
    </p:extLst>
  </p:cSld>
  <p:clrMapOvr>
    <a:masterClrMapping/>
  </p:clrMapOvr>
  <p:transition spd="slow">
    <p:cover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000" b="90000" l="48938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48454"/>
            <a:ext cx="12192000" cy="6906454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819150"/>
            <a:ext cx="12192000" cy="4003389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vi-VN" sz="5400" b="1" kern="1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Em xin chân thành cảm ơn </a:t>
            </a:r>
            <a:r>
              <a:rPr lang="en-US" sz="5400" b="1" kern="1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5400" b="1" kern="1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5400" b="1" kern="1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các </a:t>
            </a:r>
            <a:r>
              <a:rPr lang="en-US" sz="5400" b="1" kern="1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vi-VN" sz="5400" b="1" kern="1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hầy </a:t>
            </a:r>
            <a:r>
              <a:rPr lang="vi-VN" sz="5400" b="1" kern="1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cô </a:t>
            </a:r>
            <a:r>
              <a:rPr lang="vi-VN" sz="5400" b="1" kern="1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trong </a:t>
            </a:r>
            <a:r>
              <a:rPr lang="vi-VN" sz="5400" b="1" kern="1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Hội đồng</a:t>
            </a:r>
            <a:r>
              <a:rPr lang="vi-VN" sz="5400" b="1" kern="1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5400" b="1" kern="1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5400" b="1" kern="1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5400" b="1" kern="1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vi-VN" sz="5400" b="1" kern="1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5400" b="1" kern="1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Kính chúc sức khỏe Thầy Cô </a:t>
            </a:r>
            <a:r>
              <a:rPr lang="vi-VN" sz="5400" b="1" kern="1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en-US" sz="6000" b="1" dirty="0">
              <a:solidFill>
                <a:srgbClr val="00206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156442" y="6382556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14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024344"/>
      </p:ext>
    </p:extLst>
  </p:cSld>
  <p:clrMapOvr>
    <a:masterClrMapping/>
  </p:clrMapOvr>
  <p:transition spd="slow">
    <p:newsfla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6775" y="0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4251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 DUNG ĐỒ ÁN</a:t>
            </a:r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7980096"/>
              </p:ext>
            </p:extLst>
          </p:nvPr>
        </p:nvGraphicFramePr>
        <p:xfrm>
          <a:off x="430306" y="703386"/>
          <a:ext cx="11761694" cy="5629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2794" y="6332562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643857"/>
      </p:ext>
    </p:extLst>
  </p:cSld>
  <p:clrMapOvr>
    <a:masterClrMapping/>
  </p:clrMapOvr>
  <p:transition spd="slow">
    <p:plu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8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6660" y="-1"/>
            <a:ext cx="5999340" cy="85823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TỔNG QUAN VỀ ĐỀ TÀI</a:t>
            </a:r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6775" y="-9036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9912775" y="2438400"/>
            <a:ext cx="1380734" cy="2420442"/>
          </a:xfrm>
          <a:prstGeom prst="roundRect">
            <a:avLst/>
          </a:prstGeom>
          <a:scene3d>
            <a:camera prst="isometricLeftDown"/>
            <a:lightRig rig="glow" dir="tl">
              <a:rot lat="0" lon="0" rev="900000"/>
            </a:lightRig>
          </a:scene3d>
          <a:sp3d prstMaterial="powder">
            <a:bevelT w="254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LÝ DO</a:t>
            </a:r>
          </a:p>
          <a:p>
            <a:pPr algn="ctr"/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CHỌN ĐỀ TÀI</a:t>
            </a:r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94923" y="1440624"/>
            <a:ext cx="8740588" cy="418021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FontTx/>
              <a:buChar char="-"/>
            </a:pP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bán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lớn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còn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mang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thủ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nắm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tin 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cũng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như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đơn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doanh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phương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truyền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còn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gặp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khó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khăn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áp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CNTT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sẽ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giúp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doanh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nghiệp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khắc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phục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những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khó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khăn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ight Arrow 10"/>
          <p:cNvSpPr/>
          <p:nvPr/>
        </p:nvSpPr>
        <p:spPr>
          <a:xfrm flipH="1">
            <a:off x="9092159" y="3282285"/>
            <a:ext cx="820615" cy="732672"/>
          </a:xfrm>
          <a:prstGeom prst="rightArrow">
            <a:avLst/>
          </a:prstGeom>
          <a:scene3d>
            <a:camera prst="isometricOffAxis1Left"/>
            <a:lightRig rig="threePt" dir="t"/>
          </a:scene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125060" y="6355366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3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19134"/>
      </p:ext>
    </p:extLst>
  </p:cSld>
  <p:clrMapOvr>
    <a:masterClrMapping/>
  </p:clrMapOvr>
  <p:transition spd="slow">
    <p:plu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animBg="1"/>
      <p:bldP spid="9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41000" l="54563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2230" y="1"/>
            <a:ext cx="1238422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0405"/>
            <a:ext cx="8596668" cy="85344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TỔNG QUAN VỀ ĐỀ TÀI</a:t>
            </a:r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0264" y="1384663"/>
            <a:ext cx="8803739" cy="4656700"/>
          </a:xfrm>
        </p:spPr>
        <p:txBody>
          <a:bodyPr/>
          <a:lstStyle/>
          <a:p>
            <a:pPr lvl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28600" y="2158510"/>
            <a:ext cx="2326340" cy="1290918"/>
          </a:xfrm>
          <a:prstGeom prst="roundRect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l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MỤC ĐÍCH XÂY DỰNG</a:t>
            </a:r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437069" y="1568696"/>
            <a:ext cx="8726423" cy="2021668"/>
          </a:xfrm>
          <a:prstGeom prst="roundRect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ban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Đưa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phẩm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trang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dạng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túi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tiền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cấp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những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cập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nhật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mới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trang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cả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Đưa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kê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cáo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chính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lượng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phẩm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8600" y="4446495"/>
            <a:ext cx="2393576" cy="1358153"/>
          </a:xfrm>
          <a:prstGeom prst="roundRect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l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PHẠM VI NGHIÊN CỨU</a:t>
            </a:r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425159" y="4145283"/>
            <a:ext cx="8595391" cy="1982094"/>
          </a:xfrm>
          <a:prstGeom prst="roundRect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Mọi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tiêu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toàn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quốc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nhu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mua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qua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mạng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doanh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nghiệp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nhu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mua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267" y="57816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sp>
        <p:nvSpPr>
          <p:cNvPr id="11" name="Right Arrow 10"/>
          <p:cNvSpPr/>
          <p:nvPr/>
        </p:nvSpPr>
        <p:spPr>
          <a:xfrm>
            <a:off x="2632165" y="2252575"/>
            <a:ext cx="796834" cy="625095"/>
          </a:xfrm>
          <a:prstGeom prst="rightArrow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2650095" y="4543057"/>
            <a:ext cx="796834" cy="625095"/>
          </a:xfrm>
          <a:prstGeom prst="rightArrow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9147" y="6310126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4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lu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7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0677" b="89974" l="9961" r="60059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7637"/>
            <a:ext cx="8596668" cy="526869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KHẢO SÁT HIỆN TRẠNG</a:t>
            </a:r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201706" y="1619795"/>
            <a:ext cx="2152310" cy="4573036"/>
          </a:xfrm>
          <a:prstGeom prst="roundRect">
            <a:avLst/>
          </a:prstGeom>
          <a:scene3d>
            <a:camera prst="perspectiveHeroicExtremeLeftFacing"/>
            <a:lightRig rig="glow" dir="tl">
              <a:rot lat="0" lon="0" rev="900000"/>
            </a:lightRig>
          </a:scene3d>
          <a:sp3d prstMaterial="powder">
            <a:bevelT w="254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ĐỐI TƯỢNG KHẢO SÁT</a:t>
            </a:r>
            <a:endParaRPr lang="en-US" sz="3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555722" y="1059962"/>
            <a:ext cx="8090508" cy="2380955"/>
          </a:xfrm>
          <a:prstGeom prst="round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Mọi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tiêu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toàn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quốc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nhu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mua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qua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mạng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ty,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doanh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nghiệp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nhu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mua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223838" y="4402182"/>
            <a:ext cx="8720512" cy="2093868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ĐỊA CHỈ: SHOP GIÀY ONLINE, TÂY MỖ - HÀ NỘI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6775" y="109050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sp>
        <p:nvSpPr>
          <p:cNvPr id="12" name="Right Arrow 11"/>
          <p:cNvSpPr/>
          <p:nvPr/>
        </p:nvSpPr>
        <p:spPr>
          <a:xfrm>
            <a:off x="2403565" y="2508069"/>
            <a:ext cx="796834" cy="625095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2386147" y="5003075"/>
            <a:ext cx="827699" cy="617795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43167" y="6491288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5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6" b="70443" l="9961" r="8984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089071" cy="1143000"/>
          </a:xfrm>
        </p:spPr>
        <p:txBody>
          <a:bodyPr>
            <a:normAutofit/>
          </a:bodyPr>
          <a:lstStyle/>
          <a:p>
            <a:pPr lvl="0"/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THIẾT KẾ HỆ THỐNG</a:t>
            </a:r>
            <a:r>
              <a:rPr lang="en-US" sz="28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8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vi-VN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Sơ đồ UC tổng quát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6775" y="0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pic>
        <p:nvPicPr>
          <p:cNvPr id="7" name="Picture 6" descr="C:\Users\VS9 X64Bit\Desktop\anh do an\Untitled.pn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758" y="1282891"/>
            <a:ext cx="9684912" cy="432634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70090" y="6310313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269192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6775" y="0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69629" y="159450"/>
            <a:ext cx="9859109" cy="6320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vi-VN" b="1" dirty="0" smtClean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NGÔN NGỮ VÀ </a:t>
            </a:r>
            <a:r>
              <a:rPr lang="en-US" b="1" dirty="0" smtClean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CÔNG CỤ THỰC HIỆN</a:t>
            </a:r>
            <a:endParaRPr lang="en-US" b="1" dirty="0">
              <a:solidFill>
                <a:srgbClr val="FF0000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3878507" y="2665942"/>
            <a:ext cx="4151802" cy="1718489"/>
          </a:xfrm>
          <a:prstGeom prst="ellipse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WEBSITE BÁN GIÀY DÉP THỜI TRANG</a:t>
            </a:r>
          </a:p>
        </p:txBody>
      </p:sp>
      <p:sp>
        <p:nvSpPr>
          <p:cNvPr id="10" name="Oval 9"/>
          <p:cNvSpPr/>
          <p:nvPr/>
        </p:nvSpPr>
        <p:spPr>
          <a:xfrm>
            <a:off x="82062" y="868835"/>
            <a:ext cx="4600391" cy="1760274"/>
          </a:xfrm>
          <a:prstGeom prst="ellipse">
            <a:avLst/>
          </a:prstGeom>
          <a:blipFill rotWithShape="0">
            <a:blip r:embed="rId3"/>
            <a:stretch>
              <a:fillRect/>
            </a:stretch>
          </a:blipFill>
          <a:scene3d>
            <a:camera prst="perspectiveLeft" zoom="91000"/>
            <a:lightRig rig="threePt" dir="t">
              <a:rot lat="0" lon="0" rev="20640000"/>
            </a:lightRig>
          </a:scene3d>
          <a:sp3d z="57200" extrusionH="10600" prstMaterial="plastic">
            <a:bevelT w="101600" h="8600" prst="relaxedInset"/>
            <a:bevelB w="8600" h="8600" prst="relaxedInset"/>
          </a:sp3d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hemeClr val="dk2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2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Down Arrow 10"/>
          <p:cNvSpPr/>
          <p:nvPr/>
        </p:nvSpPr>
        <p:spPr>
          <a:xfrm rot="18496338">
            <a:off x="3347853" y="2376110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832724" y="868835"/>
            <a:ext cx="4386261" cy="1930264"/>
          </a:xfrm>
          <a:prstGeom prst="ellipse">
            <a:avLst/>
          </a:prstGeom>
          <a:blipFill rotWithShape="0">
            <a:blip r:embed="rId4"/>
            <a:stretch>
              <a:fillRect/>
            </a:stretch>
          </a:blipFill>
          <a:scene3d>
            <a:camera prst="perspectiveLeft" zoom="91000"/>
            <a:lightRig rig="threePt" dir="t">
              <a:rot lat="0" lon="0" rev="20640000"/>
            </a:lightRig>
          </a:scene3d>
          <a:sp3d z="57200" extrusionH="10600" prstMaterial="plastic">
            <a:bevelT w="101600" h="8600" prst="relaxedInset"/>
            <a:bevelB w="8600" h="8600" prst="relaxedInset"/>
          </a:sp3d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hemeClr val="dk2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2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Down Arrow 12"/>
          <p:cNvSpPr/>
          <p:nvPr/>
        </p:nvSpPr>
        <p:spPr>
          <a:xfrm rot="2288916">
            <a:off x="8142964" y="2665718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7362928">
            <a:off x="7650222" y="4107002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543184" y="4836504"/>
            <a:ext cx="6297123" cy="1781198"/>
          </a:xfrm>
          <a:prstGeom prst="ellipse">
            <a:avLst/>
          </a:prstGeom>
          <a:blipFill rotWithShape="0">
            <a:blip r:embed="rId5"/>
            <a:stretch>
              <a:fillRect/>
            </a:stretch>
          </a:blipFill>
          <a:scene3d>
            <a:camera prst="perspectiveLeft" zoom="91000"/>
            <a:lightRig rig="threePt" dir="t">
              <a:rot lat="0" lon="0" rev="20640000"/>
            </a:lightRig>
          </a:scene3d>
          <a:sp3d z="57200" extrusionH="10600" prstMaterial="plastic">
            <a:bevelT w="101600" h="8600" prst="relaxedInset"/>
            <a:bevelB w="8600" h="8600" prst="relaxedInset"/>
          </a:sp3d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hemeClr val="dk2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2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Oval 15"/>
          <p:cNvSpPr/>
          <p:nvPr/>
        </p:nvSpPr>
        <p:spPr>
          <a:xfrm>
            <a:off x="82062" y="4596206"/>
            <a:ext cx="4655891" cy="2261794"/>
          </a:xfrm>
          <a:prstGeom prst="ellipse">
            <a:avLst/>
          </a:prstGeom>
          <a:blipFill rotWithShape="0">
            <a:blip r:embed="rId6"/>
            <a:stretch>
              <a:fillRect/>
            </a:stretch>
          </a:blipFill>
          <a:scene3d>
            <a:camera prst="perspectiveLeft" zoom="91000"/>
            <a:lightRig rig="threePt" dir="t">
              <a:rot lat="0" lon="0" rev="20640000"/>
            </a:lightRig>
          </a:scene3d>
          <a:sp3d z="57200" extrusionH="10600" prstMaterial="plastic">
            <a:bevelT w="101600" h="8600" prst="relaxedInset"/>
            <a:bevelB w="8600" h="8600" prst="relaxedInset"/>
          </a:sp3d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hemeClr val="dk2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2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Down Arrow 16"/>
          <p:cNvSpPr/>
          <p:nvPr/>
        </p:nvSpPr>
        <p:spPr>
          <a:xfrm rot="13654697">
            <a:off x="3985676" y="4107003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01265" y="6319566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602620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animBg="1"/>
      <p:bldP spid="13" grpId="0" animBg="1"/>
      <p:bldP spid="14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6775" y="0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 QUẢ THỰC HIỆN ĐỀ TÀI</a:t>
            </a:r>
            <a:r>
              <a:rPr lang="en-US" sz="28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8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7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 </a:t>
            </a:r>
            <a:r>
              <a:rPr lang="en-US" sz="27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GIAO DIỆN CHÍNH CỦA WEBSITE</a:t>
            </a:r>
            <a:endParaRPr lang="en-US" sz="27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6048" y="6341067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124" y="1717457"/>
            <a:ext cx="5548045" cy="486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329426"/>
      </p:ext>
    </p:extLst>
  </p:cSld>
  <p:clrMapOvr>
    <a:masterClrMapping/>
  </p:clrMapOvr>
  <p:transition spd="slow">
    <p:cover dir="l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26331" l="10000" r="8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209076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6021"/>
            <a:ext cx="8596668" cy="618869"/>
          </a:xfrm>
        </p:spPr>
        <p:txBody>
          <a:bodyPr>
            <a:no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 </a:t>
            </a:r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GIAO DIỆN TRANG GIỎ HÀNG</a:t>
            </a:r>
            <a:endParaRPr lang="en-US" sz="2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6775" y="0"/>
            <a:ext cx="1165225" cy="95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6B6B6B"/>
                  </a:outerShdw>
                </a:effectLst>
              </a14:hiddenEffects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26775" y="6446892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1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900" y="950910"/>
            <a:ext cx="5387627" cy="590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098540"/>
      </p:ext>
    </p:extLst>
  </p:cSld>
  <p:clrMapOvr>
    <a:masterClrMapping/>
  </p:clrMapOvr>
  <p:transition spd="slow">
    <p:cover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 XÂY DỰNG WEBSITE BÁN QUẦN ÁO TRẺ EM ONLINE CHO SHOP MẸ VÀ BÉ CƯNG&amp;quot;&quot;/&gt;&lt;property id=&quot;20307&quot; value=&quot;256&quot;/&gt;&lt;/object&gt;&lt;object type=&quot;3&quot; unique_id=&quot;10004&quot;&gt;&lt;property id=&quot;20148&quot; value=&quot;5&quot;/&gt;&lt;property id=&quot;20300&quot; value=&quot;Slide 2 - &amp;quot;NỘI DUNG ĐỒ ÁN&amp;quot;&quot;/&gt;&lt;property id=&quot;20307&quot; value=&quot;257&quot;/&gt;&lt;/object&gt;&lt;object type=&quot;3&quot; unique_id=&quot;10005&quot;&gt;&lt;property id=&quot;20148&quot; value=&quot;5&quot;/&gt;&lt;property id=&quot;20300&quot; value=&quot;Slide 3 - &amp;quot;TỔNG QUAN VỀ ĐỀ TÀI&amp;quot;&quot;/&gt;&lt;property id=&quot;20307&quot; value=&quot;258&quot;/&gt;&lt;/object&gt;&lt;object type=&quot;3&quot; unique_id=&quot;10006&quot;&gt;&lt;property id=&quot;20148&quot; value=&quot;5&quot;/&gt;&lt;property id=&quot;20300&quot; value=&quot;Slide 4 - &amp;quot;TỔNG QUAN VỀ ĐỀ TÀI&amp;quot;&quot;/&gt;&lt;property id=&quot;20307&quot; value=&quot;279&quot;/&gt;&lt;/object&gt;&lt;object type=&quot;3&quot; unique_id=&quot;10007&quot;&gt;&lt;property id=&quot;20148&quot; value=&quot;5&quot;/&gt;&lt;property id=&quot;20300&quot; value=&quot;Slide 5 - &amp;quot;KHẢO SÁT HIỆN TRẠNG&amp;quot;&quot;/&gt;&lt;property id=&quot;20307&quot; value=&quot;280&quot;/&gt;&lt;/object&gt;&lt;object type=&quot;3&quot; unique_id=&quot;10008&quot;&gt;&lt;property id=&quot;20148&quot; value=&quot;5&quot;/&gt;&lt;property id=&quot;20300&quot; value=&quot;Slide 6 - &amp;quot;THIẾT KẾ HỆ THỐNG Sơ đồ UC tổng quát&amp;quot;&quot;/&gt;&lt;property id=&quot;20307&quot; value=&quot;260&quot;/&gt;&lt;/object&gt;&lt;object type=&quot;3&quot; unique_id=&quot;10009&quot;&gt;&lt;property id=&quot;20148&quot; value=&quot;5&quot;/&gt;&lt;property id=&quot;20300&quot; value=&quot;Slide 7 - &amp;quot;NGÔN NGỮ VÀ CÔNG CỤ THỰC HIỆN&amp;quot;&quot;/&gt;&lt;property id=&quot;20307&quot; value=&quot;281&quot;/&gt;&lt;/object&gt;&lt;object type=&quot;3&quot; unique_id=&quot;10010&quot;&gt;&lt;property id=&quot;20148&quot; value=&quot;5&quot;/&gt;&lt;property id=&quot;20300&quot; value=&quot;Slide 8 - &amp;quot; KẾT QUẢ THỰC HIỆN ĐỀ TÀI   GIAO DIỆN CHÍNH CỦA WEBSITE&amp;quot;&quot;/&gt;&lt;property id=&quot;20307&quot; value=&quot;265&quot;/&gt;&lt;/object&gt;&lt;object type=&quot;3&quot; unique_id=&quot;10011&quot;&gt;&lt;property id=&quot;20148&quot; value=&quot;5&quot;/&gt;&lt;property id=&quot;20300&quot; value=&quot;Slide 9 - &amp;quot; GIAO DIỆN TRANG XEM SẢN PHẨM&amp;quot;&quot;/&gt;&lt;property id=&quot;20307&quot; value=&quot;268&quot;/&gt;&lt;/object&gt;&lt;object type=&quot;3&quot; unique_id=&quot;10012&quot;&gt;&lt;property id=&quot;20148&quot; value=&quot;5&quot;/&gt;&lt;property id=&quot;20300&quot; value=&quot;Slide 10 - &amp;quot; GIAO DIỆN TRANG DANH MỤC SẢN PHẨM&amp;quot;&quot;/&gt;&lt;property id=&quot;20307&quot; value=&quot;270&quot;/&gt;&lt;/object&gt;&lt;object type=&quot;3&quot; unique_id=&quot;10013&quot;&gt;&lt;property id=&quot;20148&quot; value=&quot;5&quot;/&gt;&lt;property id=&quot;20300&quot; value=&quot;Slide 11 - &amp;quot; GIAO DIỆN TRANG GIỎ HÀNG&amp;quot;&quot;/&gt;&lt;property id=&quot;20307&quot; value=&quot;271&quot;/&gt;&lt;/object&gt;&lt;object type=&quot;3&quot; unique_id=&quot;10014&quot;&gt;&lt;property id=&quot;20148&quot; value=&quot;5&quot;/&gt;&lt;property id=&quot;20300&quot; value=&quot;Slide 12 - &amp;quot;KẾT LUẬN  NHỮNG ĐIỂM ĐÃ ĐẠT ĐƯỢC&amp;quot;&quot;/&gt;&lt;property id=&quot;20307&quot; value=&quot;275&quot;/&gt;&lt;/object&gt;&lt;object type=&quot;3&quot; unique_id=&quot;10015&quot;&gt;&lt;property id=&quot;20148&quot; value=&quot;5&quot;/&gt;&lt;property id=&quot;20300&quot; value=&quot;Slide 13 - &amp;quot; HƯỚNG PHÁT TRIỂN ĐỀ TÀI&amp;quot;&quot;/&gt;&lt;property id=&quot;20307&quot; value=&quot;276&quot;/&gt;&lt;/object&gt;&lt;object type=&quot;3&quot; unique_id=&quot;10016&quot;&gt;&lt;property id=&quot;20148&quot; value=&quot;5&quot;/&gt;&lt;property id=&quot;20300&quot; value=&quot;Slide 14 - &amp;quot;Em xin chân thành cảm ơn  các Thầy cô trong Hội đồng.  Kính chúc sức khỏe Thầy Cô !&amp;quot;&quot;/&gt;&lt;property id=&quot;20307&quot; value=&quot;277&quot;/&gt;&lt;/object&gt;&lt;/object&gt;&lt;object type=&quot;8&quot; unique_id=&quot;10032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1289</TotalTime>
  <Words>496</Words>
  <Application>Microsoft Macintosh PowerPoint</Application>
  <PresentationFormat>Widescreen</PresentationFormat>
  <Paragraphs>69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PowerPoint Presentation</vt:lpstr>
      <vt:lpstr>NỘI DUNG ĐỒ ÁN</vt:lpstr>
      <vt:lpstr>TỔNG QUAN VỀ ĐỀ TÀI</vt:lpstr>
      <vt:lpstr>TỔNG QUAN VỀ ĐỀ TÀI</vt:lpstr>
      <vt:lpstr>KHẢO SÁT HIỆN TRẠNG</vt:lpstr>
      <vt:lpstr>THIẾT KẾ HỆ THỐNG Sơ đồ UC tổng quát</vt:lpstr>
      <vt:lpstr>PowerPoint Presentation</vt:lpstr>
      <vt:lpstr> KẾT QUẢ THỰC HIỆN ĐỀ TÀI   GIAO DIỆN CHÍNH CỦA WEBSITE</vt:lpstr>
      <vt:lpstr> GIAO DIỆN TRANG GIỎ HÀNG</vt:lpstr>
      <vt:lpstr> GIAO DIỆN TRANG SẢN PHẨM</vt:lpstr>
      <vt:lpstr> GIAO DIỆN TRANG DANH MỤC SẢN PHẨM</vt:lpstr>
      <vt:lpstr>KẾT LUẬN  NHỮNG ĐIỂM ĐÃ ĐẠT ĐƯỢC</vt:lpstr>
      <vt:lpstr> HƯỚNG PHÁT TRIỂN ĐỀ TÀI</vt:lpstr>
      <vt:lpstr>Em xin chân thành cảm ơn  các Thầy cô trong Hội đồng.  Kính chúc sức khỏe Thầy Cô !</vt:lpstr>
    </vt:vector>
  </TitlesOfParts>
  <Company>Microsoft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PHÂN TÍCH VÀ XÂY DỰNG CHƯƠNG TRÌNH QUẢN LÝ KHÁCH SẠN</dc:title>
  <dc:creator>admin</dc:creator>
  <cp:lastModifiedBy>Microsoft Office User</cp:lastModifiedBy>
  <cp:revision>163</cp:revision>
  <dcterms:created xsi:type="dcterms:W3CDTF">2017-10-09T15:27:19Z</dcterms:created>
  <dcterms:modified xsi:type="dcterms:W3CDTF">2019-11-01T19:59:00Z</dcterms:modified>
</cp:coreProperties>
</file>

<file path=docProps/thumbnail.jpeg>
</file>